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9" r:id="rId4"/>
    <p:sldId id="257" r:id="rId5"/>
    <p:sldId id="258" r:id="rId6"/>
    <p:sldId id="271" r:id="rId7"/>
    <p:sldId id="279" r:id="rId8"/>
    <p:sldId id="272" r:id="rId9"/>
    <p:sldId id="260" r:id="rId10"/>
    <p:sldId id="273" r:id="rId11"/>
    <p:sldId id="266" r:id="rId12"/>
    <p:sldId id="274" r:id="rId13"/>
    <p:sldId id="275" r:id="rId14"/>
    <p:sldId id="262" r:id="rId15"/>
    <p:sldId id="276" r:id="rId16"/>
    <p:sldId id="263" r:id="rId17"/>
    <p:sldId id="277"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sole, Joshua" initials="EJ" lastIdx="2" clrIdx="0">
    <p:extLst>
      <p:ext uri="{19B8F6BF-5375-455C-9EA6-DF929625EA0E}">
        <p15:presenceInfo xmlns:p15="http://schemas.microsoft.com/office/powerpoint/2012/main" userId="S::josebersol@pa.gov::e51ca331-578f-487e-81ae-f3887e4c86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29715-5217-4AFA-9824-8F06CBA82801}" v="95" dt="2021-09-29T20:21:47.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ersole, Joshua" userId="e51ca331-578f-487e-81ae-f3887e4c867f" providerId="ADAL" clId="{30229715-5217-4AFA-9824-8F06CBA82801}"/>
    <pc:docChg chg="undo custSel addSld delSld modSld sldOrd">
      <pc:chgData name="Ebersole, Joshua" userId="e51ca331-578f-487e-81ae-f3887e4c867f" providerId="ADAL" clId="{30229715-5217-4AFA-9824-8F06CBA82801}" dt="2021-09-29T20:53:22.720" v="8257" actId="20577"/>
      <pc:docMkLst>
        <pc:docMk/>
      </pc:docMkLst>
      <pc:sldChg chg="modSp">
        <pc:chgData name="Ebersole, Joshua" userId="e51ca331-578f-487e-81ae-f3887e4c867f" providerId="ADAL" clId="{30229715-5217-4AFA-9824-8F06CBA82801}" dt="2021-09-29T20:10:19.842" v="6849" actId="20577"/>
        <pc:sldMkLst>
          <pc:docMk/>
          <pc:sldMk cId="763316002" sldId="257"/>
        </pc:sldMkLst>
        <pc:graphicFrameChg chg="mod">
          <ac:chgData name="Ebersole, Joshua" userId="e51ca331-578f-487e-81ae-f3887e4c867f" providerId="ADAL" clId="{30229715-5217-4AFA-9824-8F06CBA82801}" dt="2021-09-29T20:10:19.842" v="6849" actId="20577"/>
          <ac:graphicFrameMkLst>
            <pc:docMk/>
            <pc:sldMk cId="763316002" sldId="257"/>
            <ac:graphicFrameMk id="48" creationId="{7A131273-D183-4EA0-8345-724F7100FEFF}"/>
          </ac:graphicFrameMkLst>
        </pc:graphicFrameChg>
      </pc:sldChg>
      <pc:sldChg chg="modSp mod">
        <pc:chgData name="Ebersole, Joshua" userId="e51ca331-578f-487e-81ae-f3887e4c867f" providerId="ADAL" clId="{30229715-5217-4AFA-9824-8F06CBA82801}" dt="2021-09-29T20:06:39.106" v="6847" actId="20577"/>
        <pc:sldMkLst>
          <pc:docMk/>
          <pc:sldMk cId="1937300219" sldId="258"/>
        </pc:sldMkLst>
        <pc:spChg chg="mod">
          <ac:chgData name="Ebersole, Joshua" userId="e51ca331-578f-487e-81ae-f3887e4c867f" providerId="ADAL" clId="{30229715-5217-4AFA-9824-8F06CBA82801}" dt="2021-09-27T21:35:25.901" v="2892" actId="20577"/>
          <ac:spMkLst>
            <pc:docMk/>
            <pc:sldMk cId="1937300219" sldId="258"/>
            <ac:spMk id="2" creationId="{DAE1B864-5B7C-437C-96B0-1BE16DD395C1}"/>
          </ac:spMkLst>
        </pc:spChg>
        <pc:spChg chg="mod">
          <ac:chgData name="Ebersole, Joshua" userId="e51ca331-578f-487e-81ae-f3887e4c867f" providerId="ADAL" clId="{30229715-5217-4AFA-9824-8F06CBA82801}" dt="2021-09-29T20:06:39.106" v="6847" actId="20577"/>
          <ac:spMkLst>
            <pc:docMk/>
            <pc:sldMk cId="1937300219" sldId="258"/>
            <ac:spMk id="3" creationId="{F8F5ED1A-17EA-433E-8F99-C1FECBD80C92}"/>
          </ac:spMkLst>
        </pc:spChg>
      </pc:sldChg>
      <pc:sldChg chg="modSp mod">
        <pc:chgData name="Ebersole, Joshua" userId="e51ca331-578f-487e-81ae-f3887e4c867f" providerId="ADAL" clId="{30229715-5217-4AFA-9824-8F06CBA82801}" dt="2021-09-29T20:05:34.371" v="6841" actId="20577"/>
        <pc:sldMkLst>
          <pc:docMk/>
          <pc:sldMk cId="4202827909" sldId="259"/>
        </pc:sldMkLst>
        <pc:spChg chg="mod">
          <ac:chgData name="Ebersole, Joshua" userId="e51ca331-578f-487e-81ae-f3887e4c867f" providerId="ADAL" clId="{30229715-5217-4AFA-9824-8F06CBA82801}" dt="2021-09-29T20:05:34.371" v="6841" actId="20577"/>
          <ac:spMkLst>
            <pc:docMk/>
            <pc:sldMk cId="4202827909" sldId="259"/>
            <ac:spMk id="3" creationId="{23CE1F15-22BC-4E41-843D-E3DF9D0641D8}"/>
          </ac:spMkLst>
        </pc:spChg>
      </pc:sldChg>
      <pc:sldChg chg="modSp mod">
        <pc:chgData name="Ebersole, Joshua" userId="e51ca331-578f-487e-81ae-f3887e4c867f" providerId="ADAL" clId="{30229715-5217-4AFA-9824-8F06CBA82801}" dt="2021-09-29T20:50:28.727" v="8170" actId="255"/>
        <pc:sldMkLst>
          <pc:docMk/>
          <pc:sldMk cId="2256596559" sldId="260"/>
        </pc:sldMkLst>
        <pc:spChg chg="mod">
          <ac:chgData name="Ebersole, Joshua" userId="e51ca331-578f-487e-81ae-f3887e4c867f" providerId="ADAL" clId="{30229715-5217-4AFA-9824-8F06CBA82801}" dt="2021-09-27T21:35:46.773" v="2902" actId="20577"/>
          <ac:spMkLst>
            <pc:docMk/>
            <pc:sldMk cId="2256596559" sldId="260"/>
            <ac:spMk id="2" creationId="{D29DAF21-E2EA-4917-AF0E-EE2DFF7671DB}"/>
          </ac:spMkLst>
        </pc:spChg>
        <pc:spChg chg="mod">
          <ac:chgData name="Ebersole, Joshua" userId="e51ca331-578f-487e-81ae-f3887e4c867f" providerId="ADAL" clId="{30229715-5217-4AFA-9824-8F06CBA82801}" dt="2021-09-29T20:50:28.727" v="8170" actId="255"/>
          <ac:spMkLst>
            <pc:docMk/>
            <pc:sldMk cId="2256596559" sldId="260"/>
            <ac:spMk id="3" creationId="{1B2135DA-B4A3-4D80-BD5D-BF4BE633D466}"/>
          </ac:spMkLst>
        </pc:spChg>
      </pc:sldChg>
      <pc:sldChg chg="modSp mod">
        <pc:chgData name="Ebersole, Joshua" userId="e51ca331-578f-487e-81ae-f3887e4c867f" providerId="ADAL" clId="{30229715-5217-4AFA-9824-8F06CBA82801}" dt="2021-09-29T20:27:33.603" v="7308" actId="313"/>
        <pc:sldMkLst>
          <pc:docMk/>
          <pc:sldMk cId="2334583532" sldId="262"/>
        </pc:sldMkLst>
        <pc:spChg chg="mod">
          <ac:chgData name="Ebersole, Joshua" userId="e51ca331-578f-487e-81ae-f3887e4c867f" providerId="ADAL" clId="{30229715-5217-4AFA-9824-8F06CBA82801}" dt="2021-09-29T20:27:33.603" v="7308" actId="313"/>
          <ac:spMkLst>
            <pc:docMk/>
            <pc:sldMk cId="2334583532" sldId="262"/>
            <ac:spMk id="3" creationId="{852A591A-959D-40C3-973A-5D59A90A95D5}"/>
          </ac:spMkLst>
        </pc:spChg>
      </pc:sldChg>
      <pc:sldChg chg="modSp mod">
        <pc:chgData name="Ebersole, Joshua" userId="e51ca331-578f-487e-81ae-f3887e4c867f" providerId="ADAL" clId="{30229715-5217-4AFA-9824-8F06CBA82801}" dt="2021-09-29T20:41:28.580" v="7764" actId="20577"/>
        <pc:sldMkLst>
          <pc:docMk/>
          <pc:sldMk cId="3644096368" sldId="263"/>
        </pc:sldMkLst>
        <pc:spChg chg="mod">
          <ac:chgData name="Ebersole, Joshua" userId="e51ca331-578f-487e-81ae-f3887e4c867f" providerId="ADAL" clId="{30229715-5217-4AFA-9824-8F06CBA82801}" dt="2021-09-29T20:41:28.580" v="7764" actId="20577"/>
          <ac:spMkLst>
            <pc:docMk/>
            <pc:sldMk cId="3644096368" sldId="263"/>
            <ac:spMk id="3" creationId="{B3151BB5-DC04-494B-A61C-774F56813E16}"/>
          </ac:spMkLst>
        </pc:spChg>
      </pc:sldChg>
      <pc:sldChg chg="modSp mod">
        <pc:chgData name="Ebersole, Joshua" userId="e51ca331-578f-487e-81ae-f3887e4c867f" providerId="ADAL" clId="{30229715-5217-4AFA-9824-8F06CBA82801}" dt="2021-09-29T20:28:01.065" v="7313" actId="20577"/>
        <pc:sldMkLst>
          <pc:docMk/>
          <pc:sldMk cId="711410836" sldId="266"/>
        </pc:sldMkLst>
        <pc:spChg chg="mod">
          <ac:chgData name="Ebersole, Joshua" userId="e51ca331-578f-487e-81ae-f3887e4c867f" providerId="ADAL" clId="{30229715-5217-4AFA-9824-8F06CBA82801}" dt="2021-09-29T20:28:01.065" v="7313" actId="20577"/>
          <ac:spMkLst>
            <pc:docMk/>
            <pc:sldMk cId="711410836" sldId="266"/>
            <ac:spMk id="2" creationId="{DAE1B864-5B7C-437C-96B0-1BE16DD395C1}"/>
          </ac:spMkLst>
        </pc:spChg>
        <pc:spChg chg="mod">
          <ac:chgData name="Ebersole, Joshua" userId="e51ca331-578f-487e-81ae-f3887e4c867f" providerId="ADAL" clId="{30229715-5217-4AFA-9824-8F06CBA82801}" dt="2021-09-29T20:25:15.698" v="7298" actId="20577"/>
          <ac:spMkLst>
            <pc:docMk/>
            <pc:sldMk cId="711410836" sldId="266"/>
            <ac:spMk id="3" creationId="{F8F5ED1A-17EA-433E-8F99-C1FECBD80C92}"/>
          </ac:spMkLst>
        </pc:spChg>
      </pc:sldChg>
      <pc:sldChg chg="modSp add mod ord">
        <pc:chgData name="Ebersole, Joshua" userId="e51ca331-578f-487e-81ae-f3887e4c867f" providerId="ADAL" clId="{30229715-5217-4AFA-9824-8F06CBA82801}" dt="2021-09-29T20:50:07.392" v="8168" actId="20577"/>
        <pc:sldMkLst>
          <pc:docMk/>
          <pc:sldMk cId="407066718" sldId="272"/>
        </pc:sldMkLst>
        <pc:spChg chg="mod">
          <ac:chgData name="Ebersole, Joshua" userId="e51ca331-578f-487e-81ae-f3887e4c867f" providerId="ADAL" clId="{30229715-5217-4AFA-9824-8F06CBA82801}" dt="2021-09-27T21:28:42.478" v="2308" actId="20577"/>
          <ac:spMkLst>
            <pc:docMk/>
            <pc:sldMk cId="407066718" sldId="272"/>
            <ac:spMk id="2" creationId="{DAE1B864-5B7C-437C-96B0-1BE16DD395C1}"/>
          </ac:spMkLst>
        </pc:spChg>
        <pc:spChg chg="mod">
          <ac:chgData name="Ebersole, Joshua" userId="e51ca331-578f-487e-81ae-f3887e4c867f" providerId="ADAL" clId="{30229715-5217-4AFA-9824-8F06CBA82801}" dt="2021-09-29T20:50:07.392" v="8168" actId="20577"/>
          <ac:spMkLst>
            <pc:docMk/>
            <pc:sldMk cId="407066718" sldId="272"/>
            <ac:spMk id="3" creationId="{F8F5ED1A-17EA-433E-8F99-C1FECBD80C92}"/>
          </ac:spMkLst>
        </pc:spChg>
      </pc:sldChg>
      <pc:sldChg chg="modSp add mod">
        <pc:chgData name="Ebersole, Joshua" userId="e51ca331-578f-487e-81ae-f3887e4c867f" providerId="ADAL" clId="{30229715-5217-4AFA-9824-8F06CBA82801}" dt="2021-09-29T20:51:16.552" v="8176" actId="20577"/>
        <pc:sldMkLst>
          <pc:docMk/>
          <pc:sldMk cId="649871629" sldId="273"/>
        </pc:sldMkLst>
        <pc:spChg chg="mod">
          <ac:chgData name="Ebersole, Joshua" userId="e51ca331-578f-487e-81ae-f3887e4c867f" providerId="ADAL" clId="{30229715-5217-4AFA-9824-8F06CBA82801}" dt="2021-09-27T21:30:39.029" v="2502" actId="20577"/>
          <ac:spMkLst>
            <pc:docMk/>
            <pc:sldMk cId="649871629" sldId="273"/>
            <ac:spMk id="2" creationId="{D29DAF21-E2EA-4917-AF0E-EE2DFF7671DB}"/>
          </ac:spMkLst>
        </pc:spChg>
        <pc:spChg chg="mod">
          <ac:chgData name="Ebersole, Joshua" userId="e51ca331-578f-487e-81ae-f3887e4c867f" providerId="ADAL" clId="{30229715-5217-4AFA-9824-8F06CBA82801}" dt="2021-09-29T20:51:16.552" v="8176" actId="20577"/>
          <ac:spMkLst>
            <pc:docMk/>
            <pc:sldMk cId="649871629" sldId="273"/>
            <ac:spMk id="3" creationId="{1B2135DA-B4A3-4D80-BD5D-BF4BE633D466}"/>
          </ac:spMkLst>
        </pc:spChg>
      </pc:sldChg>
      <pc:sldChg chg="modSp add mod">
        <pc:chgData name="Ebersole, Joshua" userId="e51ca331-578f-487e-81ae-f3887e4c867f" providerId="ADAL" clId="{30229715-5217-4AFA-9824-8F06CBA82801}" dt="2021-09-29T20:28:09.538" v="7315" actId="20577"/>
        <pc:sldMkLst>
          <pc:docMk/>
          <pc:sldMk cId="2235419610" sldId="274"/>
        </pc:sldMkLst>
        <pc:spChg chg="mod">
          <ac:chgData name="Ebersole, Joshua" userId="e51ca331-578f-487e-81ae-f3887e4c867f" providerId="ADAL" clId="{30229715-5217-4AFA-9824-8F06CBA82801}" dt="2021-09-29T20:28:09.538" v="7315" actId="20577"/>
          <ac:spMkLst>
            <pc:docMk/>
            <pc:sldMk cId="2235419610" sldId="274"/>
            <ac:spMk id="2" creationId="{DAE1B864-5B7C-437C-96B0-1BE16DD395C1}"/>
          </ac:spMkLst>
        </pc:spChg>
        <pc:spChg chg="mod">
          <ac:chgData name="Ebersole, Joshua" userId="e51ca331-578f-487e-81ae-f3887e4c867f" providerId="ADAL" clId="{30229715-5217-4AFA-9824-8F06CBA82801}" dt="2021-09-29T20:25:42.601" v="7303" actId="20577"/>
          <ac:spMkLst>
            <pc:docMk/>
            <pc:sldMk cId="2235419610" sldId="274"/>
            <ac:spMk id="3" creationId="{F8F5ED1A-17EA-433E-8F99-C1FECBD80C92}"/>
          </ac:spMkLst>
        </pc:spChg>
      </pc:sldChg>
      <pc:sldChg chg="modSp add mod">
        <pc:chgData name="Ebersole, Joshua" userId="e51ca331-578f-487e-81ae-f3887e4c867f" providerId="ADAL" clId="{30229715-5217-4AFA-9824-8F06CBA82801}" dt="2021-09-29T20:52:18.089" v="8190" actId="20577"/>
        <pc:sldMkLst>
          <pc:docMk/>
          <pc:sldMk cId="4008831006" sldId="275"/>
        </pc:sldMkLst>
        <pc:spChg chg="mod">
          <ac:chgData name="Ebersole, Joshua" userId="e51ca331-578f-487e-81ae-f3887e4c867f" providerId="ADAL" clId="{30229715-5217-4AFA-9824-8F06CBA82801}" dt="2021-09-29T20:28:20.025" v="7319" actId="20577"/>
          <ac:spMkLst>
            <pc:docMk/>
            <pc:sldMk cId="4008831006" sldId="275"/>
            <ac:spMk id="2" creationId="{DAE1B864-5B7C-437C-96B0-1BE16DD395C1}"/>
          </ac:spMkLst>
        </pc:spChg>
        <pc:spChg chg="mod">
          <ac:chgData name="Ebersole, Joshua" userId="e51ca331-578f-487e-81ae-f3887e4c867f" providerId="ADAL" clId="{30229715-5217-4AFA-9824-8F06CBA82801}" dt="2021-09-29T20:52:18.089" v="8190" actId="20577"/>
          <ac:spMkLst>
            <pc:docMk/>
            <pc:sldMk cId="4008831006" sldId="275"/>
            <ac:spMk id="3" creationId="{F8F5ED1A-17EA-433E-8F99-C1FECBD80C92}"/>
          </ac:spMkLst>
        </pc:spChg>
      </pc:sldChg>
      <pc:sldChg chg="modSp add mod">
        <pc:chgData name="Ebersole, Joshua" userId="e51ca331-578f-487e-81ae-f3887e4c867f" providerId="ADAL" clId="{30229715-5217-4AFA-9824-8F06CBA82801}" dt="2021-09-29T20:28:42.204" v="7321" actId="113"/>
        <pc:sldMkLst>
          <pc:docMk/>
          <pc:sldMk cId="2714615587" sldId="276"/>
        </pc:sldMkLst>
        <pc:spChg chg="mod">
          <ac:chgData name="Ebersole, Joshua" userId="e51ca331-578f-487e-81ae-f3887e4c867f" providerId="ADAL" clId="{30229715-5217-4AFA-9824-8F06CBA82801}" dt="2021-09-29T20:28:42.204" v="7321" actId="113"/>
          <ac:spMkLst>
            <pc:docMk/>
            <pc:sldMk cId="2714615587" sldId="276"/>
            <ac:spMk id="3" creationId="{852A591A-959D-40C3-973A-5D59A90A95D5}"/>
          </ac:spMkLst>
        </pc:spChg>
      </pc:sldChg>
      <pc:sldChg chg="modSp add mod">
        <pc:chgData name="Ebersole, Joshua" userId="e51ca331-578f-487e-81ae-f3887e4c867f" providerId="ADAL" clId="{30229715-5217-4AFA-9824-8F06CBA82801}" dt="2021-09-29T20:53:22.720" v="8257" actId="20577"/>
        <pc:sldMkLst>
          <pc:docMk/>
          <pc:sldMk cId="3543019753" sldId="277"/>
        </pc:sldMkLst>
        <pc:spChg chg="mod">
          <ac:chgData name="Ebersole, Joshua" userId="e51ca331-578f-487e-81ae-f3887e4c867f" providerId="ADAL" clId="{30229715-5217-4AFA-9824-8F06CBA82801}" dt="2021-09-29T20:53:22.720" v="8257" actId="20577"/>
          <ac:spMkLst>
            <pc:docMk/>
            <pc:sldMk cId="3543019753" sldId="277"/>
            <ac:spMk id="3" creationId="{B3151BB5-DC04-494B-A61C-774F56813E16}"/>
          </ac:spMkLst>
        </pc:spChg>
      </pc:sldChg>
      <pc:sldChg chg="new del">
        <pc:chgData name="Ebersole, Joshua" userId="e51ca331-578f-487e-81ae-f3887e4c867f" providerId="ADAL" clId="{30229715-5217-4AFA-9824-8F06CBA82801}" dt="2021-09-28T20:49:11.322" v="6685" actId="2696"/>
        <pc:sldMkLst>
          <pc:docMk/>
          <pc:sldMk cId="69548192" sldId="278"/>
        </pc:sldMkLst>
      </pc:sldChg>
      <pc:sldChg chg="modSp add del">
        <pc:chgData name="Ebersole, Joshua" userId="e51ca331-578f-487e-81ae-f3887e4c867f" providerId="ADAL" clId="{30229715-5217-4AFA-9824-8F06CBA82801}" dt="2021-09-28T20:50:08.925" v="6689" actId="2696"/>
        <pc:sldMkLst>
          <pc:docMk/>
          <pc:sldMk cId="228993395" sldId="278"/>
        </pc:sldMkLst>
        <pc:picChg chg="mod">
          <ac:chgData name="Ebersole, Joshua" userId="e51ca331-578f-487e-81ae-f3887e4c867f" providerId="ADAL" clId="{30229715-5217-4AFA-9824-8F06CBA82801}" dt="2021-09-28T20:49:45.780" v="6687" actId="166"/>
          <ac:picMkLst>
            <pc:docMk/>
            <pc:sldMk cId="228993395" sldId="278"/>
            <ac:picMk id="2050" creationId="{5974B3DE-367A-4F50-9983-E91795203169}"/>
          </ac:picMkLst>
        </pc:picChg>
      </pc:sldChg>
      <pc:sldChg chg="addSp delSp modSp new mod setBg addCm delCm">
        <pc:chgData name="Ebersole, Joshua" userId="e51ca331-578f-487e-81ae-f3887e4c867f" providerId="ADAL" clId="{30229715-5217-4AFA-9824-8F06CBA82801}" dt="2021-09-29T20:21:55.288" v="7058" actId="1076"/>
        <pc:sldMkLst>
          <pc:docMk/>
          <pc:sldMk cId="1281107461" sldId="279"/>
        </pc:sldMkLst>
        <pc:spChg chg="mod">
          <ac:chgData name="Ebersole, Joshua" userId="e51ca331-578f-487e-81ae-f3887e4c867f" providerId="ADAL" clId="{30229715-5217-4AFA-9824-8F06CBA82801}" dt="2021-09-28T20:55:32.840" v="6820" actId="20577"/>
          <ac:spMkLst>
            <pc:docMk/>
            <pc:sldMk cId="1281107461" sldId="279"/>
            <ac:spMk id="2" creationId="{F3DBC540-8C9F-4F3E-9A08-942CE4428BED}"/>
          </ac:spMkLst>
        </pc:spChg>
        <pc:spChg chg="add mod">
          <ac:chgData name="Ebersole, Joshua" userId="e51ca331-578f-487e-81ae-f3887e4c867f" providerId="ADAL" clId="{30229715-5217-4AFA-9824-8F06CBA82801}" dt="2021-09-29T20:18:47.274" v="6972" actId="20577"/>
          <ac:spMkLst>
            <pc:docMk/>
            <pc:sldMk cId="1281107461" sldId="279"/>
            <ac:spMk id="3" creationId="{9C9DC54B-0E44-4C32-91A5-30D65A4FC5CB}"/>
          </ac:spMkLst>
        </pc:spChg>
        <pc:spChg chg="del mod">
          <ac:chgData name="Ebersole, Joshua" userId="e51ca331-578f-487e-81ae-f3887e4c867f" providerId="ADAL" clId="{30229715-5217-4AFA-9824-8F06CBA82801}" dt="2021-09-28T20:51:58.403" v="6777" actId="26606"/>
          <ac:spMkLst>
            <pc:docMk/>
            <pc:sldMk cId="1281107461" sldId="279"/>
            <ac:spMk id="3" creationId="{B9369658-40DF-465C-BDD6-07E4AF3B3192}"/>
          </ac:spMkLst>
        </pc:spChg>
        <pc:spChg chg="add del mod">
          <ac:chgData name="Ebersole, Joshua" userId="e51ca331-578f-487e-81ae-f3887e4c867f" providerId="ADAL" clId="{30229715-5217-4AFA-9824-8F06CBA82801}" dt="2021-09-29T20:17:28.290" v="6905"/>
          <ac:spMkLst>
            <pc:docMk/>
            <pc:sldMk cId="1281107461" sldId="279"/>
            <ac:spMk id="4" creationId="{DF8F427D-271D-4CF4-B7CF-7524073AE66D}"/>
          </ac:spMkLst>
        </pc:spChg>
        <pc:spChg chg="add mod">
          <ac:chgData name="Ebersole, Joshua" userId="e51ca331-578f-487e-81ae-f3887e4c867f" providerId="ADAL" clId="{30229715-5217-4AFA-9824-8F06CBA82801}" dt="2021-09-29T20:18:40.418" v="6968" actId="20577"/>
          <ac:spMkLst>
            <pc:docMk/>
            <pc:sldMk cId="1281107461" sldId="279"/>
            <ac:spMk id="6" creationId="{391A995B-341C-4947-9E5A-4C8584C55DFC}"/>
          </ac:spMkLst>
        </pc:spChg>
        <pc:spChg chg="add mod">
          <ac:chgData name="Ebersole, Joshua" userId="e51ca331-578f-487e-81ae-f3887e4c867f" providerId="ADAL" clId="{30229715-5217-4AFA-9824-8F06CBA82801}" dt="2021-09-29T20:21:55.288" v="7058" actId="1076"/>
          <ac:spMkLst>
            <pc:docMk/>
            <pc:sldMk cId="1281107461" sldId="279"/>
            <ac:spMk id="7" creationId="{AA53219B-7F06-40B3-84BC-99B74C2E6F13}"/>
          </ac:spMkLst>
        </pc:spChg>
        <pc:spChg chg="add">
          <ac:chgData name="Ebersole, Joshua" userId="e51ca331-578f-487e-81ae-f3887e4c867f" providerId="ADAL" clId="{30229715-5217-4AFA-9824-8F06CBA82801}" dt="2021-09-28T20:51:58.403" v="6777" actId="26606"/>
          <ac:spMkLst>
            <pc:docMk/>
            <pc:sldMk cId="1281107461" sldId="279"/>
            <ac:spMk id="9" creationId="{BACC6370-2D7E-4714-9D71-7542949D7D5D}"/>
          </ac:spMkLst>
        </pc:spChg>
        <pc:spChg chg="add">
          <ac:chgData name="Ebersole, Joshua" userId="e51ca331-578f-487e-81ae-f3887e4c867f" providerId="ADAL" clId="{30229715-5217-4AFA-9824-8F06CBA82801}" dt="2021-09-28T20:51:58.403" v="6777" actId="26606"/>
          <ac:spMkLst>
            <pc:docMk/>
            <pc:sldMk cId="1281107461" sldId="279"/>
            <ac:spMk id="11" creationId="{256B2C21-A230-48C0-8DF1-C46611373C44}"/>
          </ac:spMkLst>
        </pc:spChg>
        <pc:spChg chg="add">
          <ac:chgData name="Ebersole, Joshua" userId="e51ca331-578f-487e-81ae-f3887e4c867f" providerId="ADAL" clId="{30229715-5217-4AFA-9824-8F06CBA82801}" dt="2021-09-28T20:51:58.403" v="6777" actId="26606"/>
          <ac:spMkLst>
            <pc:docMk/>
            <pc:sldMk cId="1281107461" sldId="279"/>
            <ac:spMk id="13" creationId="{3847E18C-932D-4C95-AABA-FEC7C9499AD7}"/>
          </ac:spMkLst>
        </pc:spChg>
        <pc:spChg chg="add">
          <ac:chgData name="Ebersole, Joshua" userId="e51ca331-578f-487e-81ae-f3887e4c867f" providerId="ADAL" clId="{30229715-5217-4AFA-9824-8F06CBA82801}" dt="2021-09-28T20:51:58.403" v="6777" actId="26606"/>
          <ac:spMkLst>
            <pc:docMk/>
            <pc:sldMk cId="1281107461" sldId="279"/>
            <ac:spMk id="15" creationId="{3150CB11-0C61-439E-910F-5787759E72A0}"/>
          </ac:spMkLst>
        </pc:spChg>
        <pc:spChg chg="add">
          <ac:chgData name="Ebersole, Joshua" userId="e51ca331-578f-487e-81ae-f3887e4c867f" providerId="ADAL" clId="{30229715-5217-4AFA-9824-8F06CBA82801}" dt="2021-09-28T20:51:58.403" v="6777" actId="26606"/>
          <ac:spMkLst>
            <pc:docMk/>
            <pc:sldMk cId="1281107461" sldId="279"/>
            <ac:spMk id="17" creationId="{43F8A58B-5155-44CE-A5FF-7647B47D0A7A}"/>
          </ac:spMkLst>
        </pc:spChg>
        <pc:spChg chg="add">
          <ac:chgData name="Ebersole, Joshua" userId="e51ca331-578f-487e-81ae-f3887e4c867f" providerId="ADAL" clId="{30229715-5217-4AFA-9824-8F06CBA82801}" dt="2021-09-28T20:51:58.403" v="6777" actId="26606"/>
          <ac:spMkLst>
            <pc:docMk/>
            <pc:sldMk cId="1281107461" sldId="279"/>
            <ac:spMk id="19" creationId="{443F2ACA-E6D6-4028-82DD-F03C262D5DE6}"/>
          </ac:spMkLst>
        </pc:spChg>
        <pc:graphicFrameChg chg="add mod">
          <ac:chgData name="Ebersole, Joshua" userId="e51ca331-578f-487e-81ae-f3887e4c867f" providerId="ADAL" clId="{30229715-5217-4AFA-9824-8F06CBA82801}" dt="2021-09-29T20:21:45.422" v="7057"/>
          <ac:graphicFrameMkLst>
            <pc:docMk/>
            <pc:sldMk cId="1281107461" sldId="279"/>
            <ac:graphicFrameMk id="5" creationId="{F766DA50-B0BD-4D8E-BCBF-5786D69D096A}"/>
          </ac:graphicFrameMkLst>
        </pc:graphicFrameChg>
      </pc:sldChg>
      <pc:sldChg chg="modSp add mod">
        <pc:chgData name="Ebersole, Joshua" userId="e51ca331-578f-487e-81ae-f3887e4c867f" providerId="ADAL" clId="{30229715-5217-4AFA-9824-8F06CBA82801}" dt="2021-09-29T20:48:37.960" v="8159" actId="20577"/>
        <pc:sldMkLst>
          <pc:docMk/>
          <pc:sldMk cId="1337361255" sldId="280"/>
        </pc:sldMkLst>
        <pc:spChg chg="mod">
          <ac:chgData name="Ebersole, Joshua" userId="e51ca331-578f-487e-81ae-f3887e4c867f" providerId="ADAL" clId="{30229715-5217-4AFA-9824-8F06CBA82801}" dt="2021-09-29T20:48:37.960" v="8159" actId="20577"/>
          <ac:spMkLst>
            <pc:docMk/>
            <pc:sldMk cId="1337361255" sldId="280"/>
            <ac:spMk id="3" creationId="{B3151BB5-DC04-494B-A61C-774F56813E1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1F13E-5842-409B-A48F-E6771D695F3B}" type="doc">
      <dgm:prSet loTypeId="urn:microsoft.com/office/officeart/2016/7/layout/AccentHomeChevronProcess" loCatId="process" qsTypeId="urn:microsoft.com/office/officeart/2005/8/quickstyle/simple1" qsCatId="simple" csTypeId="urn:microsoft.com/office/officeart/2005/8/colors/colorful1" csCatId="colorful" phldr="1"/>
      <dgm:spPr/>
      <dgm:t>
        <a:bodyPr/>
        <a:lstStyle/>
        <a:p>
          <a:endParaRPr lang="en-US"/>
        </a:p>
      </dgm:t>
    </dgm:pt>
    <dgm:pt modelId="{80AFB534-AF62-4236-BD5D-67EC7358515A}">
      <dgm:prSet/>
      <dgm:spPr/>
      <dgm:t>
        <a:bodyPr/>
        <a:lstStyle/>
        <a:p>
          <a:r>
            <a:rPr lang="en-US"/>
            <a:t>2017</a:t>
          </a:r>
        </a:p>
      </dgm:t>
    </dgm:pt>
    <dgm:pt modelId="{AE3BD9BE-8557-442C-8470-CF8445D7296D}" type="parTrans" cxnId="{84BEDA58-6BC9-4457-915E-38491A575BBB}">
      <dgm:prSet/>
      <dgm:spPr/>
      <dgm:t>
        <a:bodyPr/>
        <a:lstStyle/>
        <a:p>
          <a:endParaRPr lang="en-US"/>
        </a:p>
      </dgm:t>
    </dgm:pt>
    <dgm:pt modelId="{54A3EA26-BA29-4197-89B8-A89EFACCCA6A}" type="sibTrans" cxnId="{84BEDA58-6BC9-4457-915E-38491A575BBB}">
      <dgm:prSet/>
      <dgm:spPr/>
      <dgm:t>
        <a:bodyPr/>
        <a:lstStyle/>
        <a:p>
          <a:endParaRPr lang="en-US"/>
        </a:p>
      </dgm:t>
    </dgm:pt>
    <dgm:pt modelId="{F5C76496-6500-4103-ACF3-48BC48A5DDE3}">
      <dgm:prSet custT="1"/>
      <dgm:spPr/>
      <dgm:t>
        <a:bodyPr/>
        <a:lstStyle/>
        <a:p>
          <a:r>
            <a:rPr lang="en-US" sz="2000" dirty="0" err="1"/>
            <a:t>PEDF</a:t>
          </a:r>
          <a:r>
            <a:rPr lang="en-US" sz="2000" dirty="0"/>
            <a:t> II:	</a:t>
          </a:r>
          <a:r>
            <a:rPr lang="en-US" sz="2000" dirty="0" err="1"/>
            <a:t>PEDF</a:t>
          </a:r>
          <a:r>
            <a:rPr lang="en-US" sz="2000" dirty="0"/>
            <a:t> v. Commonwealth, 161 </a:t>
          </a:r>
          <a:r>
            <a:rPr lang="en-US" sz="2000" dirty="0" err="1"/>
            <a:t>A.3d</a:t>
          </a:r>
          <a:r>
            <a:rPr lang="en-US" sz="2000" dirty="0"/>
            <a:t> 911 (Pa. 2017)</a:t>
          </a:r>
        </a:p>
        <a:p>
          <a:endParaRPr lang="en-US" sz="2000" dirty="0"/>
        </a:p>
        <a:p>
          <a:r>
            <a:rPr lang="en-US" sz="2000" dirty="0"/>
            <a:t>Royalty</a:t>
          </a:r>
        </a:p>
      </dgm:t>
    </dgm:pt>
    <dgm:pt modelId="{FF5F82BE-A8C6-4810-9638-90A56B5CC935}" type="parTrans" cxnId="{FAC78AB5-19AC-492C-BFC0-B410435E2B45}">
      <dgm:prSet/>
      <dgm:spPr/>
      <dgm:t>
        <a:bodyPr/>
        <a:lstStyle/>
        <a:p>
          <a:endParaRPr lang="en-US"/>
        </a:p>
      </dgm:t>
    </dgm:pt>
    <dgm:pt modelId="{236FF673-FA5E-48B3-AB81-9203026DF10D}" type="sibTrans" cxnId="{FAC78AB5-19AC-492C-BFC0-B410435E2B45}">
      <dgm:prSet/>
      <dgm:spPr/>
      <dgm:t>
        <a:bodyPr/>
        <a:lstStyle/>
        <a:p>
          <a:endParaRPr lang="en-US"/>
        </a:p>
      </dgm:t>
    </dgm:pt>
    <dgm:pt modelId="{FDF7617A-3BDD-46E0-B1DB-18610AF702AD}">
      <dgm:prSet/>
      <dgm:spPr/>
      <dgm:t>
        <a:bodyPr/>
        <a:lstStyle/>
        <a:p>
          <a:r>
            <a:rPr lang="en-US"/>
            <a:t>2021</a:t>
          </a:r>
        </a:p>
      </dgm:t>
    </dgm:pt>
    <dgm:pt modelId="{195BFD47-C787-4D80-B92B-1848B6AB63B5}" type="parTrans" cxnId="{9A4EA28A-7C50-46C6-AF2D-28A0483B2B42}">
      <dgm:prSet/>
      <dgm:spPr/>
      <dgm:t>
        <a:bodyPr/>
        <a:lstStyle/>
        <a:p>
          <a:endParaRPr lang="en-US"/>
        </a:p>
      </dgm:t>
    </dgm:pt>
    <dgm:pt modelId="{1881857B-87F7-4042-8C96-2688B7B86B1F}" type="sibTrans" cxnId="{9A4EA28A-7C50-46C6-AF2D-28A0483B2B42}">
      <dgm:prSet/>
      <dgm:spPr/>
      <dgm:t>
        <a:bodyPr/>
        <a:lstStyle/>
        <a:p>
          <a:endParaRPr lang="en-US"/>
        </a:p>
      </dgm:t>
    </dgm:pt>
    <dgm:pt modelId="{31B3C345-16F5-478F-A4BC-0EA9621EED8D}">
      <dgm:prSet custT="1"/>
      <dgm:spPr/>
      <dgm:t>
        <a:bodyPr/>
        <a:lstStyle/>
        <a:p>
          <a:r>
            <a:rPr lang="en-US" sz="2000" dirty="0" err="1"/>
            <a:t>PEDF</a:t>
          </a:r>
          <a:r>
            <a:rPr lang="en-US" sz="2000" dirty="0"/>
            <a:t> IV:	</a:t>
          </a:r>
          <a:r>
            <a:rPr lang="en-US" sz="2000" dirty="0" err="1"/>
            <a:t>PEDF</a:t>
          </a:r>
          <a:r>
            <a:rPr lang="en-US" sz="2000" dirty="0"/>
            <a:t> v. Commonwealth, 255 </a:t>
          </a:r>
          <a:r>
            <a:rPr lang="en-US" sz="2000" dirty="0" err="1"/>
            <a:t>A.3d</a:t>
          </a:r>
          <a:r>
            <a:rPr lang="en-US" sz="2000" dirty="0"/>
            <a:t> 289 (Pa. 2021)</a:t>
          </a:r>
        </a:p>
        <a:p>
          <a:endParaRPr lang="en-US" sz="2000" dirty="0"/>
        </a:p>
        <a:p>
          <a:r>
            <a:rPr lang="en-US" sz="2000" dirty="0"/>
            <a:t>Bonus, Rent, and Interest</a:t>
          </a:r>
        </a:p>
      </dgm:t>
    </dgm:pt>
    <dgm:pt modelId="{154E8B66-10B6-4044-A85A-245FC418481C}" type="parTrans" cxnId="{DF361E70-5DE5-4D7F-A63E-F37072E761F5}">
      <dgm:prSet/>
      <dgm:spPr/>
      <dgm:t>
        <a:bodyPr/>
        <a:lstStyle/>
        <a:p>
          <a:endParaRPr lang="en-US"/>
        </a:p>
      </dgm:t>
    </dgm:pt>
    <dgm:pt modelId="{01C8CA45-9742-4345-B556-1DB07B42CF5A}" type="sibTrans" cxnId="{DF361E70-5DE5-4D7F-A63E-F37072E761F5}">
      <dgm:prSet/>
      <dgm:spPr/>
      <dgm:t>
        <a:bodyPr/>
        <a:lstStyle/>
        <a:p>
          <a:endParaRPr lang="en-US"/>
        </a:p>
      </dgm:t>
    </dgm:pt>
    <dgm:pt modelId="{DFF6A23A-59B5-405A-8D8D-49D66BD2382D}" type="pres">
      <dgm:prSet presAssocID="{8591F13E-5842-409B-A48F-E6771D695F3B}" presName="Name0" presStyleCnt="0">
        <dgm:presLayoutVars>
          <dgm:animLvl val="lvl"/>
          <dgm:resizeHandles val="exact"/>
        </dgm:presLayoutVars>
      </dgm:prSet>
      <dgm:spPr/>
    </dgm:pt>
    <dgm:pt modelId="{0BA95ED8-15CD-42B7-9693-680E03F4109F}" type="pres">
      <dgm:prSet presAssocID="{80AFB534-AF62-4236-BD5D-67EC7358515A}" presName="composite" presStyleCnt="0"/>
      <dgm:spPr/>
    </dgm:pt>
    <dgm:pt modelId="{D7022B6D-5FE7-4B70-BBC6-14EBAEFE60B8}" type="pres">
      <dgm:prSet presAssocID="{80AFB534-AF62-4236-BD5D-67EC7358515A}" presName="L" presStyleLbl="solidFgAcc1" presStyleIdx="0" presStyleCnt="2">
        <dgm:presLayoutVars>
          <dgm:chMax val="0"/>
          <dgm:chPref val="0"/>
        </dgm:presLayoutVars>
      </dgm:prSet>
      <dgm:spPr/>
    </dgm:pt>
    <dgm:pt modelId="{D5F5C953-31AA-4E56-825A-72D0B3A851B1}" type="pres">
      <dgm:prSet presAssocID="{80AFB534-AF62-4236-BD5D-67EC7358515A}" presName="parTx" presStyleLbl="alignNode1" presStyleIdx="0" presStyleCnt="2">
        <dgm:presLayoutVars>
          <dgm:chMax val="0"/>
          <dgm:chPref val="0"/>
          <dgm:bulletEnabled val="1"/>
        </dgm:presLayoutVars>
      </dgm:prSet>
      <dgm:spPr/>
    </dgm:pt>
    <dgm:pt modelId="{AFB2C34C-CF2E-4DC5-A48A-4E2ECD2B07C9}" type="pres">
      <dgm:prSet presAssocID="{80AFB534-AF62-4236-BD5D-67EC7358515A}" presName="desTx" presStyleLbl="revTx" presStyleIdx="0" presStyleCnt="2">
        <dgm:presLayoutVars>
          <dgm:chMax val="0"/>
          <dgm:chPref val="0"/>
          <dgm:bulletEnabled val="1"/>
        </dgm:presLayoutVars>
      </dgm:prSet>
      <dgm:spPr/>
    </dgm:pt>
    <dgm:pt modelId="{7C286CB7-AF08-475B-845F-24F04A382DD1}" type="pres">
      <dgm:prSet presAssocID="{80AFB534-AF62-4236-BD5D-67EC7358515A}" presName="EmptyPlaceHolder" presStyleCnt="0"/>
      <dgm:spPr/>
    </dgm:pt>
    <dgm:pt modelId="{6C90E45D-8BFB-47EA-81E3-E04CCBCA41A1}" type="pres">
      <dgm:prSet presAssocID="{54A3EA26-BA29-4197-89B8-A89EFACCCA6A}" presName="space" presStyleCnt="0"/>
      <dgm:spPr/>
    </dgm:pt>
    <dgm:pt modelId="{B85F44AA-B618-48D5-8234-15907FF6DFC5}" type="pres">
      <dgm:prSet presAssocID="{FDF7617A-3BDD-46E0-B1DB-18610AF702AD}" presName="composite" presStyleCnt="0"/>
      <dgm:spPr/>
    </dgm:pt>
    <dgm:pt modelId="{444CE062-7B13-449D-BAF0-2B9C36F4078A}" type="pres">
      <dgm:prSet presAssocID="{FDF7617A-3BDD-46E0-B1DB-18610AF702AD}" presName="L" presStyleLbl="solidFgAcc1" presStyleIdx="1" presStyleCnt="2">
        <dgm:presLayoutVars>
          <dgm:chMax val="0"/>
          <dgm:chPref val="0"/>
        </dgm:presLayoutVars>
      </dgm:prSet>
      <dgm:spPr/>
    </dgm:pt>
    <dgm:pt modelId="{35BF116F-9573-4CCE-BDC5-F1530730F027}" type="pres">
      <dgm:prSet presAssocID="{FDF7617A-3BDD-46E0-B1DB-18610AF702AD}" presName="parTx" presStyleLbl="alignNode1" presStyleIdx="1" presStyleCnt="2">
        <dgm:presLayoutVars>
          <dgm:chMax val="0"/>
          <dgm:chPref val="0"/>
          <dgm:bulletEnabled val="1"/>
        </dgm:presLayoutVars>
      </dgm:prSet>
      <dgm:spPr/>
    </dgm:pt>
    <dgm:pt modelId="{DA7392EE-991F-4B03-A70C-14E7878C06C8}" type="pres">
      <dgm:prSet presAssocID="{FDF7617A-3BDD-46E0-B1DB-18610AF702AD}" presName="desTx" presStyleLbl="revTx" presStyleIdx="1" presStyleCnt="2">
        <dgm:presLayoutVars>
          <dgm:chMax val="0"/>
          <dgm:chPref val="0"/>
          <dgm:bulletEnabled val="1"/>
        </dgm:presLayoutVars>
      </dgm:prSet>
      <dgm:spPr/>
    </dgm:pt>
    <dgm:pt modelId="{C991014C-5D11-414D-B95B-AC574C88A75A}" type="pres">
      <dgm:prSet presAssocID="{FDF7617A-3BDD-46E0-B1DB-18610AF702AD}" presName="EmptyPlaceHolder" presStyleCnt="0"/>
      <dgm:spPr/>
    </dgm:pt>
  </dgm:ptLst>
  <dgm:cxnLst>
    <dgm:cxn modelId="{EDEF9467-4188-45C2-AE09-DABBB8F14B67}" type="presOf" srcId="{31B3C345-16F5-478F-A4BC-0EA9621EED8D}" destId="{DA7392EE-991F-4B03-A70C-14E7878C06C8}" srcOrd="0" destOrd="0" presId="urn:microsoft.com/office/officeart/2016/7/layout/AccentHomeChevronProcess"/>
    <dgm:cxn modelId="{DF361E70-5DE5-4D7F-A63E-F37072E761F5}" srcId="{FDF7617A-3BDD-46E0-B1DB-18610AF702AD}" destId="{31B3C345-16F5-478F-A4BC-0EA9621EED8D}" srcOrd="0" destOrd="0" parTransId="{154E8B66-10B6-4044-A85A-245FC418481C}" sibTransId="{01C8CA45-9742-4345-B556-1DB07B42CF5A}"/>
    <dgm:cxn modelId="{751D0073-20E0-4CA6-8A32-00AB7BA5383E}" type="presOf" srcId="{FDF7617A-3BDD-46E0-B1DB-18610AF702AD}" destId="{35BF116F-9573-4CCE-BDC5-F1530730F027}" srcOrd="0" destOrd="0" presId="urn:microsoft.com/office/officeart/2016/7/layout/AccentHomeChevronProcess"/>
    <dgm:cxn modelId="{84BEDA58-6BC9-4457-915E-38491A575BBB}" srcId="{8591F13E-5842-409B-A48F-E6771D695F3B}" destId="{80AFB534-AF62-4236-BD5D-67EC7358515A}" srcOrd="0" destOrd="0" parTransId="{AE3BD9BE-8557-442C-8470-CF8445D7296D}" sibTransId="{54A3EA26-BA29-4197-89B8-A89EFACCCA6A}"/>
    <dgm:cxn modelId="{B6D1C679-4CBD-47BF-8D92-A1184ADE433E}" type="presOf" srcId="{F5C76496-6500-4103-ACF3-48BC48A5DDE3}" destId="{AFB2C34C-CF2E-4DC5-A48A-4E2ECD2B07C9}" srcOrd="0" destOrd="0" presId="urn:microsoft.com/office/officeart/2016/7/layout/AccentHomeChevronProcess"/>
    <dgm:cxn modelId="{9A4EA28A-7C50-46C6-AF2D-28A0483B2B42}" srcId="{8591F13E-5842-409B-A48F-E6771D695F3B}" destId="{FDF7617A-3BDD-46E0-B1DB-18610AF702AD}" srcOrd="1" destOrd="0" parTransId="{195BFD47-C787-4D80-B92B-1848B6AB63B5}" sibTransId="{1881857B-87F7-4042-8C96-2688B7B86B1F}"/>
    <dgm:cxn modelId="{9DE73392-DA3F-413A-8C65-33591C837901}" type="presOf" srcId="{80AFB534-AF62-4236-BD5D-67EC7358515A}" destId="{D5F5C953-31AA-4E56-825A-72D0B3A851B1}" srcOrd="0" destOrd="0" presId="urn:microsoft.com/office/officeart/2016/7/layout/AccentHomeChevronProcess"/>
    <dgm:cxn modelId="{FAC78AB5-19AC-492C-BFC0-B410435E2B45}" srcId="{80AFB534-AF62-4236-BD5D-67EC7358515A}" destId="{F5C76496-6500-4103-ACF3-48BC48A5DDE3}" srcOrd="0" destOrd="0" parTransId="{FF5F82BE-A8C6-4810-9638-90A56B5CC935}" sibTransId="{236FF673-FA5E-48B3-AB81-9203026DF10D}"/>
    <dgm:cxn modelId="{27335EFF-BEE8-46F0-BEEC-DA3C1CB1E5C3}" type="presOf" srcId="{8591F13E-5842-409B-A48F-E6771D695F3B}" destId="{DFF6A23A-59B5-405A-8D8D-49D66BD2382D}" srcOrd="0" destOrd="0" presId="urn:microsoft.com/office/officeart/2016/7/layout/AccentHomeChevronProcess"/>
    <dgm:cxn modelId="{1A91C630-FE8B-4F06-85ED-CA3C7F063FE0}" type="presParOf" srcId="{DFF6A23A-59B5-405A-8D8D-49D66BD2382D}" destId="{0BA95ED8-15CD-42B7-9693-680E03F4109F}" srcOrd="0" destOrd="0" presId="urn:microsoft.com/office/officeart/2016/7/layout/AccentHomeChevronProcess"/>
    <dgm:cxn modelId="{F59E1182-5310-44D1-B0FF-5C9D3F9BB50B}" type="presParOf" srcId="{0BA95ED8-15CD-42B7-9693-680E03F4109F}" destId="{D7022B6D-5FE7-4B70-BBC6-14EBAEFE60B8}" srcOrd="0" destOrd="0" presId="urn:microsoft.com/office/officeart/2016/7/layout/AccentHomeChevronProcess"/>
    <dgm:cxn modelId="{14615824-7F08-4D53-BB12-7EF3AAC22921}" type="presParOf" srcId="{0BA95ED8-15CD-42B7-9693-680E03F4109F}" destId="{D5F5C953-31AA-4E56-825A-72D0B3A851B1}" srcOrd="1" destOrd="0" presId="urn:microsoft.com/office/officeart/2016/7/layout/AccentHomeChevronProcess"/>
    <dgm:cxn modelId="{5162CFFF-150A-4BEE-ABEF-8FB7379991C1}" type="presParOf" srcId="{0BA95ED8-15CD-42B7-9693-680E03F4109F}" destId="{AFB2C34C-CF2E-4DC5-A48A-4E2ECD2B07C9}" srcOrd="2" destOrd="0" presId="urn:microsoft.com/office/officeart/2016/7/layout/AccentHomeChevronProcess"/>
    <dgm:cxn modelId="{45B52E4F-65B5-4612-9C03-7B61BA95DB78}" type="presParOf" srcId="{0BA95ED8-15CD-42B7-9693-680E03F4109F}" destId="{7C286CB7-AF08-475B-845F-24F04A382DD1}" srcOrd="3" destOrd="0" presId="urn:microsoft.com/office/officeart/2016/7/layout/AccentHomeChevronProcess"/>
    <dgm:cxn modelId="{A1504E77-D0B4-45A7-809D-A3B729527319}" type="presParOf" srcId="{DFF6A23A-59B5-405A-8D8D-49D66BD2382D}" destId="{6C90E45D-8BFB-47EA-81E3-E04CCBCA41A1}" srcOrd="1" destOrd="0" presId="urn:microsoft.com/office/officeart/2016/7/layout/AccentHomeChevronProcess"/>
    <dgm:cxn modelId="{0E62FF13-9799-4D95-B30B-BC281E3B742B}" type="presParOf" srcId="{DFF6A23A-59B5-405A-8D8D-49D66BD2382D}" destId="{B85F44AA-B618-48D5-8234-15907FF6DFC5}" srcOrd="2" destOrd="0" presId="urn:microsoft.com/office/officeart/2016/7/layout/AccentHomeChevronProcess"/>
    <dgm:cxn modelId="{57B8368C-8214-4284-83A6-B0E74792E741}" type="presParOf" srcId="{B85F44AA-B618-48D5-8234-15907FF6DFC5}" destId="{444CE062-7B13-449D-BAF0-2B9C36F4078A}" srcOrd="0" destOrd="0" presId="urn:microsoft.com/office/officeart/2016/7/layout/AccentHomeChevronProcess"/>
    <dgm:cxn modelId="{022E95E5-C514-45F4-AC85-F84B3C755871}" type="presParOf" srcId="{B85F44AA-B618-48D5-8234-15907FF6DFC5}" destId="{35BF116F-9573-4CCE-BDC5-F1530730F027}" srcOrd="1" destOrd="0" presId="urn:microsoft.com/office/officeart/2016/7/layout/AccentHomeChevronProcess"/>
    <dgm:cxn modelId="{D5682F20-5A5B-4F29-8423-5F4F2F1B29A2}" type="presParOf" srcId="{B85F44AA-B618-48D5-8234-15907FF6DFC5}" destId="{DA7392EE-991F-4B03-A70C-14E7878C06C8}" srcOrd="2" destOrd="0" presId="urn:microsoft.com/office/officeart/2016/7/layout/AccentHomeChevronProcess"/>
    <dgm:cxn modelId="{626B30B7-C931-4659-BE85-C46695C8F318}" type="presParOf" srcId="{B85F44AA-B618-48D5-8234-15907FF6DFC5}" destId="{C991014C-5D11-414D-B95B-AC574C88A75A}"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A2B483-574E-4A9B-9295-A62A3CFC01B6}"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6DBA066D-055F-4880-A46B-F5023C9E8EAD}">
      <dgm:prSet/>
      <dgm:spPr/>
      <dgm:t>
        <a:bodyPr/>
        <a:lstStyle/>
        <a:p>
          <a:r>
            <a:rPr lang="en-US" dirty="0"/>
            <a:t>Degradation </a:t>
          </a:r>
        </a:p>
      </dgm:t>
    </dgm:pt>
    <dgm:pt modelId="{8C6A85E2-8F79-44BA-898A-04FFBC0379AB}" type="parTrans" cxnId="{A8EE9DBC-52F7-439F-AB06-84C7C0ED9E19}">
      <dgm:prSet/>
      <dgm:spPr/>
      <dgm:t>
        <a:bodyPr/>
        <a:lstStyle/>
        <a:p>
          <a:endParaRPr lang="en-US"/>
        </a:p>
      </dgm:t>
    </dgm:pt>
    <dgm:pt modelId="{73E4FAA4-9A73-48E3-BFB1-361A9EAEADAF}" type="sibTrans" cxnId="{A8EE9DBC-52F7-439F-AB06-84C7C0ED9E19}">
      <dgm:prSet/>
      <dgm:spPr/>
      <dgm:t>
        <a:bodyPr/>
        <a:lstStyle/>
        <a:p>
          <a:endParaRPr lang="en-US"/>
        </a:p>
      </dgm:t>
    </dgm:pt>
    <dgm:pt modelId="{F83002E3-53BA-4DC9-8669-882B49A44B26}">
      <dgm:prSet/>
      <dgm:spPr/>
      <dgm:t>
        <a:bodyPr/>
        <a:lstStyle/>
        <a:p>
          <a:r>
            <a:rPr lang="en-US" dirty="0"/>
            <a:t>Diminution</a:t>
          </a:r>
        </a:p>
      </dgm:t>
    </dgm:pt>
    <dgm:pt modelId="{D47149C9-56DC-4F9F-9E10-EAC398D61E0D}" type="parTrans" cxnId="{DD4FEF07-5D52-4A84-8735-CFED814C847A}">
      <dgm:prSet/>
      <dgm:spPr/>
      <dgm:t>
        <a:bodyPr/>
        <a:lstStyle/>
        <a:p>
          <a:endParaRPr lang="en-US"/>
        </a:p>
      </dgm:t>
    </dgm:pt>
    <dgm:pt modelId="{4A33A95C-90C6-45AF-A6E8-97DDFF299927}" type="sibTrans" cxnId="{DD4FEF07-5D52-4A84-8735-CFED814C847A}">
      <dgm:prSet/>
      <dgm:spPr/>
      <dgm:t>
        <a:bodyPr/>
        <a:lstStyle/>
        <a:p>
          <a:endParaRPr lang="en-US"/>
        </a:p>
      </dgm:t>
    </dgm:pt>
    <dgm:pt modelId="{7CC73A7C-6872-48E3-90BC-F69226D44AC9}">
      <dgm:prSet/>
      <dgm:spPr/>
      <dgm:t>
        <a:bodyPr/>
        <a:lstStyle/>
        <a:p>
          <a:r>
            <a:rPr lang="en-US" dirty="0"/>
            <a:t>Depletion </a:t>
          </a:r>
        </a:p>
      </dgm:t>
    </dgm:pt>
    <dgm:pt modelId="{E006B7EC-43CE-46C7-AA8C-D9240B3B28CD}" type="parTrans" cxnId="{C46364DD-86F0-44AE-AB03-F96A6B9F1F9E}">
      <dgm:prSet/>
      <dgm:spPr/>
      <dgm:t>
        <a:bodyPr/>
        <a:lstStyle/>
        <a:p>
          <a:endParaRPr lang="en-US"/>
        </a:p>
      </dgm:t>
    </dgm:pt>
    <dgm:pt modelId="{3A6858A7-398E-4E6E-8F58-B6E86FB765F6}" type="sibTrans" cxnId="{C46364DD-86F0-44AE-AB03-F96A6B9F1F9E}">
      <dgm:prSet/>
      <dgm:spPr/>
      <dgm:t>
        <a:bodyPr/>
        <a:lstStyle/>
        <a:p>
          <a:endParaRPr lang="en-US"/>
        </a:p>
      </dgm:t>
    </dgm:pt>
    <dgm:pt modelId="{389D4AA8-7C84-410C-8A20-2B607B1E40A4}" type="pres">
      <dgm:prSet presAssocID="{27A2B483-574E-4A9B-9295-A62A3CFC01B6}" presName="linear" presStyleCnt="0">
        <dgm:presLayoutVars>
          <dgm:dir/>
          <dgm:animLvl val="lvl"/>
          <dgm:resizeHandles val="exact"/>
        </dgm:presLayoutVars>
      </dgm:prSet>
      <dgm:spPr/>
    </dgm:pt>
    <dgm:pt modelId="{34D68EBF-10E0-41BE-9A9B-B5D99A32C36D}" type="pres">
      <dgm:prSet presAssocID="{6DBA066D-055F-4880-A46B-F5023C9E8EAD}" presName="parentLin" presStyleCnt="0"/>
      <dgm:spPr/>
    </dgm:pt>
    <dgm:pt modelId="{16742E0D-9AA3-48FE-ACA0-6AF61EE655E1}" type="pres">
      <dgm:prSet presAssocID="{6DBA066D-055F-4880-A46B-F5023C9E8EAD}" presName="parentLeftMargin" presStyleLbl="node1" presStyleIdx="0" presStyleCnt="3"/>
      <dgm:spPr/>
    </dgm:pt>
    <dgm:pt modelId="{DB21532F-4231-4F47-B0D7-F0253226D4B0}" type="pres">
      <dgm:prSet presAssocID="{6DBA066D-055F-4880-A46B-F5023C9E8EAD}" presName="parentText" presStyleLbl="node1" presStyleIdx="0" presStyleCnt="3">
        <dgm:presLayoutVars>
          <dgm:chMax val="0"/>
          <dgm:bulletEnabled val="1"/>
        </dgm:presLayoutVars>
      </dgm:prSet>
      <dgm:spPr/>
    </dgm:pt>
    <dgm:pt modelId="{66576B09-E9B2-4875-A726-DEA43C8AE1F7}" type="pres">
      <dgm:prSet presAssocID="{6DBA066D-055F-4880-A46B-F5023C9E8EAD}" presName="negativeSpace" presStyleCnt="0"/>
      <dgm:spPr/>
    </dgm:pt>
    <dgm:pt modelId="{9934A12B-4C9B-41A5-867B-6B3C7172B8E0}" type="pres">
      <dgm:prSet presAssocID="{6DBA066D-055F-4880-A46B-F5023C9E8EAD}" presName="childText" presStyleLbl="conFgAcc1" presStyleIdx="0" presStyleCnt="3">
        <dgm:presLayoutVars>
          <dgm:bulletEnabled val="1"/>
        </dgm:presLayoutVars>
      </dgm:prSet>
      <dgm:spPr/>
    </dgm:pt>
    <dgm:pt modelId="{FDB61160-F197-4984-83EC-8EB116679303}" type="pres">
      <dgm:prSet presAssocID="{73E4FAA4-9A73-48E3-BFB1-361A9EAEADAF}" presName="spaceBetweenRectangles" presStyleCnt="0"/>
      <dgm:spPr/>
    </dgm:pt>
    <dgm:pt modelId="{C4B188BB-FFFF-4DB6-A3B6-CE8C74BB315A}" type="pres">
      <dgm:prSet presAssocID="{F83002E3-53BA-4DC9-8669-882B49A44B26}" presName="parentLin" presStyleCnt="0"/>
      <dgm:spPr/>
    </dgm:pt>
    <dgm:pt modelId="{06B4D4B9-98FB-4CA4-9649-9EC5FAAA3BF6}" type="pres">
      <dgm:prSet presAssocID="{F83002E3-53BA-4DC9-8669-882B49A44B26}" presName="parentLeftMargin" presStyleLbl="node1" presStyleIdx="0" presStyleCnt="3"/>
      <dgm:spPr/>
    </dgm:pt>
    <dgm:pt modelId="{5F1F8E08-A697-48B9-9A84-31B544BA70FA}" type="pres">
      <dgm:prSet presAssocID="{F83002E3-53BA-4DC9-8669-882B49A44B26}" presName="parentText" presStyleLbl="node1" presStyleIdx="1" presStyleCnt="3">
        <dgm:presLayoutVars>
          <dgm:chMax val="0"/>
          <dgm:bulletEnabled val="1"/>
        </dgm:presLayoutVars>
      </dgm:prSet>
      <dgm:spPr/>
    </dgm:pt>
    <dgm:pt modelId="{0B48807C-A618-466B-8456-CD5C40D78362}" type="pres">
      <dgm:prSet presAssocID="{F83002E3-53BA-4DC9-8669-882B49A44B26}" presName="negativeSpace" presStyleCnt="0"/>
      <dgm:spPr/>
    </dgm:pt>
    <dgm:pt modelId="{5CCDCCE5-A81E-45D1-B340-2140649BF8D6}" type="pres">
      <dgm:prSet presAssocID="{F83002E3-53BA-4DC9-8669-882B49A44B26}" presName="childText" presStyleLbl="conFgAcc1" presStyleIdx="1" presStyleCnt="3">
        <dgm:presLayoutVars>
          <dgm:bulletEnabled val="1"/>
        </dgm:presLayoutVars>
      </dgm:prSet>
      <dgm:spPr/>
    </dgm:pt>
    <dgm:pt modelId="{30891C86-47B8-4342-BFF3-B848B1D713F4}" type="pres">
      <dgm:prSet presAssocID="{4A33A95C-90C6-45AF-A6E8-97DDFF299927}" presName="spaceBetweenRectangles" presStyleCnt="0"/>
      <dgm:spPr/>
    </dgm:pt>
    <dgm:pt modelId="{9EC4570C-3734-4847-8960-F2C7D6C7C1CB}" type="pres">
      <dgm:prSet presAssocID="{7CC73A7C-6872-48E3-90BC-F69226D44AC9}" presName="parentLin" presStyleCnt="0"/>
      <dgm:spPr/>
    </dgm:pt>
    <dgm:pt modelId="{871486FD-0C1A-423A-8D6C-48DC90B6EE32}" type="pres">
      <dgm:prSet presAssocID="{7CC73A7C-6872-48E3-90BC-F69226D44AC9}" presName="parentLeftMargin" presStyleLbl="node1" presStyleIdx="1" presStyleCnt="3"/>
      <dgm:spPr/>
    </dgm:pt>
    <dgm:pt modelId="{FAD57AB3-F8FF-4BC5-A806-3B558A2BB75F}" type="pres">
      <dgm:prSet presAssocID="{7CC73A7C-6872-48E3-90BC-F69226D44AC9}" presName="parentText" presStyleLbl="node1" presStyleIdx="2" presStyleCnt="3">
        <dgm:presLayoutVars>
          <dgm:chMax val="0"/>
          <dgm:bulletEnabled val="1"/>
        </dgm:presLayoutVars>
      </dgm:prSet>
      <dgm:spPr/>
    </dgm:pt>
    <dgm:pt modelId="{E53A2F70-2B1C-414E-9519-AEF7D1A033ED}" type="pres">
      <dgm:prSet presAssocID="{7CC73A7C-6872-48E3-90BC-F69226D44AC9}" presName="negativeSpace" presStyleCnt="0"/>
      <dgm:spPr/>
    </dgm:pt>
    <dgm:pt modelId="{FB361BD5-CE40-4EC1-B758-02D07CBC12CB}" type="pres">
      <dgm:prSet presAssocID="{7CC73A7C-6872-48E3-90BC-F69226D44AC9}" presName="childText" presStyleLbl="conFgAcc1" presStyleIdx="2" presStyleCnt="3">
        <dgm:presLayoutVars>
          <dgm:bulletEnabled val="1"/>
        </dgm:presLayoutVars>
      </dgm:prSet>
      <dgm:spPr/>
    </dgm:pt>
  </dgm:ptLst>
  <dgm:cxnLst>
    <dgm:cxn modelId="{8B318205-3305-4684-B5F1-F978FAF1847C}" type="presOf" srcId="{F83002E3-53BA-4DC9-8669-882B49A44B26}" destId="{06B4D4B9-98FB-4CA4-9649-9EC5FAAA3BF6}" srcOrd="0" destOrd="0" presId="urn:microsoft.com/office/officeart/2005/8/layout/list1"/>
    <dgm:cxn modelId="{DD4FEF07-5D52-4A84-8735-CFED814C847A}" srcId="{27A2B483-574E-4A9B-9295-A62A3CFC01B6}" destId="{F83002E3-53BA-4DC9-8669-882B49A44B26}" srcOrd="1" destOrd="0" parTransId="{D47149C9-56DC-4F9F-9E10-EAC398D61E0D}" sibTransId="{4A33A95C-90C6-45AF-A6E8-97DDFF299927}"/>
    <dgm:cxn modelId="{AA571820-4473-4784-AEF9-2B83C4CB0AEE}" type="presOf" srcId="{6DBA066D-055F-4880-A46B-F5023C9E8EAD}" destId="{16742E0D-9AA3-48FE-ACA0-6AF61EE655E1}" srcOrd="0" destOrd="0" presId="urn:microsoft.com/office/officeart/2005/8/layout/list1"/>
    <dgm:cxn modelId="{90CF224A-546E-4F9A-930F-1218C7A7417A}" type="presOf" srcId="{F83002E3-53BA-4DC9-8669-882B49A44B26}" destId="{5F1F8E08-A697-48B9-9A84-31B544BA70FA}" srcOrd="1" destOrd="0" presId="urn:microsoft.com/office/officeart/2005/8/layout/list1"/>
    <dgm:cxn modelId="{11146192-7581-47D7-AF87-383F8108EE60}" type="presOf" srcId="{27A2B483-574E-4A9B-9295-A62A3CFC01B6}" destId="{389D4AA8-7C84-410C-8A20-2B607B1E40A4}" srcOrd="0" destOrd="0" presId="urn:microsoft.com/office/officeart/2005/8/layout/list1"/>
    <dgm:cxn modelId="{A8EE9DBC-52F7-439F-AB06-84C7C0ED9E19}" srcId="{27A2B483-574E-4A9B-9295-A62A3CFC01B6}" destId="{6DBA066D-055F-4880-A46B-F5023C9E8EAD}" srcOrd="0" destOrd="0" parTransId="{8C6A85E2-8F79-44BA-898A-04FFBC0379AB}" sibTransId="{73E4FAA4-9A73-48E3-BFB1-361A9EAEADAF}"/>
    <dgm:cxn modelId="{399D8FBD-F992-4C9F-B367-B5F19D8F6141}" type="presOf" srcId="{7CC73A7C-6872-48E3-90BC-F69226D44AC9}" destId="{871486FD-0C1A-423A-8D6C-48DC90B6EE32}" srcOrd="0" destOrd="0" presId="urn:microsoft.com/office/officeart/2005/8/layout/list1"/>
    <dgm:cxn modelId="{10DF7FC9-3200-44E6-808A-04198E6904A4}" type="presOf" srcId="{6DBA066D-055F-4880-A46B-F5023C9E8EAD}" destId="{DB21532F-4231-4F47-B0D7-F0253226D4B0}" srcOrd="1" destOrd="0" presId="urn:microsoft.com/office/officeart/2005/8/layout/list1"/>
    <dgm:cxn modelId="{C46364DD-86F0-44AE-AB03-F96A6B9F1F9E}" srcId="{27A2B483-574E-4A9B-9295-A62A3CFC01B6}" destId="{7CC73A7C-6872-48E3-90BC-F69226D44AC9}" srcOrd="2" destOrd="0" parTransId="{E006B7EC-43CE-46C7-AA8C-D9240B3B28CD}" sibTransId="{3A6858A7-398E-4E6E-8F58-B6E86FB765F6}"/>
    <dgm:cxn modelId="{D03CE6ED-18FF-407B-84C4-2B27487C2551}" type="presOf" srcId="{7CC73A7C-6872-48E3-90BC-F69226D44AC9}" destId="{FAD57AB3-F8FF-4BC5-A806-3B558A2BB75F}" srcOrd="1" destOrd="0" presId="urn:microsoft.com/office/officeart/2005/8/layout/list1"/>
    <dgm:cxn modelId="{3FC3EDB5-890D-4DDA-BEB9-3CD56B9231AB}" type="presParOf" srcId="{389D4AA8-7C84-410C-8A20-2B607B1E40A4}" destId="{34D68EBF-10E0-41BE-9A9B-B5D99A32C36D}" srcOrd="0" destOrd="0" presId="urn:microsoft.com/office/officeart/2005/8/layout/list1"/>
    <dgm:cxn modelId="{0EE86B38-1C4E-4382-A220-E9F5E40A20B1}" type="presParOf" srcId="{34D68EBF-10E0-41BE-9A9B-B5D99A32C36D}" destId="{16742E0D-9AA3-48FE-ACA0-6AF61EE655E1}" srcOrd="0" destOrd="0" presId="urn:microsoft.com/office/officeart/2005/8/layout/list1"/>
    <dgm:cxn modelId="{3AA59D13-292C-42BF-A25B-FA31763BA1C7}" type="presParOf" srcId="{34D68EBF-10E0-41BE-9A9B-B5D99A32C36D}" destId="{DB21532F-4231-4F47-B0D7-F0253226D4B0}" srcOrd="1" destOrd="0" presId="urn:microsoft.com/office/officeart/2005/8/layout/list1"/>
    <dgm:cxn modelId="{AC69A971-ED0F-4241-B9A0-835AADCC945E}" type="presParOf" srcId="{389D4AA8-7C84-410C-8A20-2B607B1E40A4}" destId="{66576B09-E9B2-4875-A726-DEA43C8AE1F7}" srcOrd="1" destOrd="0" presId="urn:microsoft.com/office/officeart/2005/8/layout/list1"/>
    <dgm:cxn modelId="{1A9683F1-4B9A-4E89-B877-9B3296B1E28F}" type="presParOf" srcId="{389D4AA8-7C84-410C-8A20-2B607B1E40A4}" destId="{9934A12B-4C9B-41A5-867B-6B3C7172B8E0}" srcOrd="2" destOrd="0" presId="urn:microsoft.com/office/officeart/2005/8/layout/list1"/>
    <dgm:cxn modelId="{49B582EF-5096-40F9-9B0B-A7F4F67F61F1}" type="presParOf" srcId="{389D4AA8-7C84-410C-8A20-2B607B1E40A4}" destId="{FDB61160-F197-4984-83EC-8EB116679303}" srcOrd="3" destOrd="0" presId="urn:microsoft.com/office/officeart/2005/8/layout/list1"/>
    <dgm:cxn modelId="{1A177C1E-42D9-4114-B5BD-57D8724CF574}" type="presParOf" srcId="{389D4AA8-7C84-410C-8A20-2B607B1E40A4}" destId="{C4B188BB-FFFF-4DB6-A3B6-CE8C74BB315A}" srcOrd="4" destOrd="0" presId="urn:microsoft.com/office/officeart/2005/8/layout/list1"/>
    <dgm:cxn modelId="{5FBFB246-D5EB-4746-B11B-9ABC7C9033BA}" type="presParOf" srcId="{C4B188BB-FFFF-4DB6-A3B6-CE8C74BB315A}" destId="{06B4D4B9-98FB-4CA4-9649-9EC5FAAA3BF6}" srcOrd="0" destOrd="0" presId="urn:microsoft.com/office/officeart/2005/8/layout/list1"/>
    <dgm:cxn modelId="{28A340EC-6332-478B-9A56-4A80097FF8A0}" type="presParOf" srcId="{C4B188BB-FFFF-4DB6-A3B6-CE8C74BB315A}" destId="{5F1F8E08-A697-48B9-9A84-31B544BA70FA}" srcOrd="1" destOrd="0" presId="urn:microsoft.com/office/officeart/2005/8/layout/list1"/>
    <dgm:cxn modelId="{EA4CBB95-0D61-439F-817D-E1D5400FBD72}" type="presParOf" srcId="{389D4AA8-7C84-410C-8A20-2B607B1E40A4}" destId="{0B48807C-A618-466B-8456-CD5C40D78362}" srcOrd="5" destOrd="0" presId="urn:microsoft.com/office/officeart/2005/8/layout/list1"/>
    <dgm:cxn modelId="{BBAA45B9-F29A-4F59-AFDE-23DFE32B79E5}" type="presParOf" srcId="{389D4AA8-7C84-410C-8A20-2B607B1E40A4}" destId="{5CCDCCE5-A81E-45D1-B340-2140649BF8D6}" srcOrd="6" destOrd="0" presId="urn:microsoft.com/office/officeart/2005/8/layout/list1"/>
    <dgm:cxn modelId="{02E340C2-5D3E-42C0-9928-905B20864C14}" type="presParOf" srcId="{389D4AA8-7C84-410C-8A20-2B607B1E40A4}" destId="{30891C86-47B8-4342-BFF3-B848B1D713F4}" srcOrd="7" destOrd="0" presId="urn:microsoft.com/office/officeart/2005/8/layout/list1"/>
    <dgm:cxn modelId="{26C7E4F6-EAB4-4166-A9C5-85FE14CF4335}" type="presParOf" srcId="{389D4AA8-7C84-410C-8A20-2B607B1E40A4}" destId="{9EC4570C-3734-4847-8960-F2C7D6C7C1CB}" srcOrd="8" destOrd="0" presId="urn:microsoft.com/office/officeart/2005/8/layout/list1"/>
    <dgm:cxn modelId="{CCA8F11D-A27B-4787-A9A9-7F604824E59C}" type="presParOf" srcId="{9EC4570C-3734-4847-8960-F2C7D6C7C1CB}" destId="{871486FD-0C1A-423A-8D6C-48DC90B6EE32}" srcOrd="0" destOrd="0" presId="urn:microsoft.com/office/officeart/2005/8/layout/list1"/>
    <dgm:cxn modelId="{0FBA2958-0844-4DD3-8735-F683932B4226}" type="presParOf" srcId="{9EC4570C-3734-4847-8960-F2C7D6C7C1CB}" destId="{FAD57AB3-F8FF-4BC5-A806-3B558A2BB75F}" srcOrd="1" destOrd="0" presId="urn:microsoft.com/office/officeart/2005/8/layout/list1"/>
    <dgm:cxn modelId="{EA15BE63-0B02-4A88-B4C4-746350F71B55}" type="presParOf" srcId="{389D4AA8-7C84-410C-8A20-2B607B1E40A4}" destId="{E53A2F70-2B1C-414E-9519-AEF7D1A033ED}" srcOrd="9" destOrd="0" presId="urn:microsoft.com/office/officeart/2005/8/layout/list1"/>
    <dgm:cxn modelId="{9D01386D-893B-4F99-873E-ABB62FCA7C21}" type="presParOf" srcId="{389D4AA8-7C84-410C-8A20-2B607B1E40A4}" destId="{FB361BD5-CE40-4EC1-B758-02D07CBC12C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22B6D-5FE7-4B70-BBC6-14EBAEFE60B8}">
      <dsp:nvSpPr>
        <dsp:cNvPr id="0" name=""/>
        <dsp:cNvSpPr/>
      </dsp:nvSpPr>
      <dsp:spPr>
        <a:xfrm rot="5400000">
          <a:off x="-1159276" y="2295885"/>
          <a:ext cx="2555198" cy="234715"/>
        </a:xfrm>
        <a:prstGeom prst="corner">
          <a:avLst>
            <a:gd name="adj1" fmla="val 1000"/>
            <a:gd name="adj2" fmla="val 100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F5C953-31AA-4E56-825A-72D0B3A851B1}">
      <dsp:nvSpPr>
        <dsp:cNvPr id="0" name=""/>
        <dsp:cNvSpPr/>
      </dsp:nvSpPr>
      <dsp:spPr>
        <a:xfrm>
          <a:off x="964" y="3690842"/>
          <a:ext cx="2933938" cy="851732"/>
        </a:xfrm>
        <a:prstGeom prst="homePlate">
          <a:avLst>
            <a:gd name="adj" fmla="val 2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254000" rIns="127000" bIns="254000" numCol="1" spcCol="1270" anchor="ctr" anchorCtr="0">
          <a:noAutofit/>
        </a:bodyPr>
        <a:lstStyle/>
        <a:p>
          <a:pPr marL="0" lvl="0" indent="0" algn="ctr" defTabSz="889000">
            <a:lnSpc>
              <a:spcPct val="90000"/>
            </a:lnSpc>
            <a:spcBef>
              <a:spcPct val="0"/>
            </a:spcBef>
            <a:spcAft>
              <a:spcPct val="35000"/>
            </a:spcAft>
            <a:buNone/>
          </a:pPr>
          <a:r>
            <a:rPr lang="en-US" sz="2000" kern="1200"/>
            <a:t>2017</a:t>
          </a:r>
        </a:p>
      </dsp:txBody>
      <dsp:txXfrm>
        <a:off x="964" y="3690842"/>
        <a:ext cx="2827472" cy="851732"/>
      </dsp:txXfrm>
    </dsp:sp>
    <dsp:sp modelId="{AFB2C34C-CF2E-4DC5-A48A-4E2ECD2B07C9}">
      <dsp:nvSpPr>
        <dsp:cNvPr id="0" name=""/>
        <dsp:cNvSpPr/>
      </dsp:nvSpPr>
      <dsp:spPr>
        <a:xfrm>
          <a:off x="235679" y="1276472"/>
          <a:ext cx="2382358" cy="213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err="1"/>
            <a:t>PEDF</a:t>
          </a:r>
          <a:r>
            <a:rPr lang="en-US" sz="2000" kern="1200" dirty="0"/>
            <a:t> II:	</a:t>
          </a:r>
          <a:r>
            <a:rPr lang="en-US" sz="2000" kern="1200" dirty="0" err="1"/>
            <a:t>PEDF</a:t>
          </a:r>
          <a:r>
            <a:rPr lang="en-US" sz="2000" kern="1200" dirty="0"/>
            <a:t> v. Commonwealth, 161 </a:t>
          </a:r>
          <a:r>
            <a:rPr lang="en-US" sz="2000" kern="1200" dirty="0" err="1"/>
            <a:t>A.3d</a:t>
          </a:r>
          <a:r>
            <a:rPr lang="en-US" sz="2000" kern="1200" dirty="0"/>
            <a:t> 911 (Pa. 2017)</a:t>
          </a:r>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Royalty</a:t>
          </a:r>
        </a:p>
      </dsp:txBody>
      <dsp:txXfrm>
        <a:off x="235679" y="1276472"/>
        <a:ext cx="2382358" cy="2135435"/>
      </dsp:txXfrm>
    </dsp:sp>
    <dsp:sp modelId="{444CE062-7B13-449D-BAF0-2B9C36F4078A}">
      <dsp:nvSpPr>
        <dsp:cNvPr id="0" name=""/>
        <dsp:cNvSpPr/>
      </dsp:nvSpPr>
      <dsp:spPr>
        <a:xfrm rot="5400000">
          <a:off x="1715982" y="2295885"/>
          <a:ext cx="2555198" cy="234715"/>
        </a:xfrm>
        <a:prstGeom prst="corner">
          <a:avLst>
            <a:gd name="adj1" fmla="val 1000"/>
            <a:gd name="adj2" fmla="val 1000"/>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BF116F-9573-4CCE-BDC5-F1530730F027}">
      <dsp:nvSpPr>
        <dsp:cNvPr id="0" name=""/>
        <dsp:cNvSpPr/>
      </dsp:nvSpPr>
      <dsp:spPr>
        <a:xfrm>
          <a:off x="2876224" y="3690842"/>
          <a:ext cx="2933938" cy="851732"/>
        </a:xfrm>
        <a:prstGeom prst="chevron">
          <a:avLst>
            <a:gd name="adj" fmla="val 25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254000" rIns="127000" bIns="254000" numCol="1" spcCol="1270" anchor="ctr" anchorCtr="0">
          <a:noAutofit/>
        </a:bodyPr>
        <a:lstStyle/>
        <a:p>
          <a:pPr marL="0" lvl="0" indent="0" algn="ctr" defTabSz="889000">
            <a:lnSpc>
              <a:spcPct val="90000"/>
            </a:lnSpc>
            <a:spcBef>
              <a:spcPct val="0"/>
            </a:spcBef>
            <a:spcAft>
              <a:spcPct val="35000"/>
            </a:spcAft>
            <a:buNone/>
          </a:pPr>
          <a:r>
            <a:rPr lang="en-US" sz="2000" kern="1200"/>
            <a:t>2021</a:t>
          </a:r>
        </a:p>
      </dsp:txBody>
      <dsp:txXfrm>
        <a:off x="3089157" y="3690842"/>
        <a:ext cx="2508072" cy="851732"/>
      </dsp:txXfrm>
    </dsp:sp>
    <dsp:sp modelId="{DA7392EE-991F-4B03-A70C-14E7878C06C8}">
      <dsp:nvSpPr>
        <dsp:cNvPr id="0" name=""/>
        <dsp:cNvSpPr/>
      </dsp:nvSpPr>
      <dsp:spPr>
        <a:xfrm>
          <a:off x="3110939" y="1276472"/>
          <a:ext cx="2382358" cy="213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err="1"/>
            <a:t>PEDF</a:t>
          </a:r>
          <a:r>
            <a:rPr lang="en-US" sz="2000" kern="1200" dirty="0"/>
            <a:t> IV:	</a:t>
          </a:r>
          <a:r>
            <a:rPr lang="en-US" sz="2000" kern="1200" dirty="0" err="1"/>
            <a:t>PEDF</a:t>
          </a:r>
          <a:r>
            <a:rPr lang="en-US" sz="2000" kern="1200" dirty="0"/>
            <a:t> v. Commonwealth, 255 </a:t>
          </a:r>
          <a:r>
            <a:rPr lang="en-US" sz="2000" kern="1200" dirty="0" err="1"/>
            <a:t>A.3d</a:t>
          </a:r>
          <a:r>
            <a:rPr lang="en-US" sz="2000" kern="1200" dirty="0"/>
            <a:t> 289 (Pa. 2021)</a:t>
          </a:r>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Bonus, Rent, and Interest</a:t>
          </a:r>
        </a:p>
      </dsp:txBody>
      <dsp:txXfrm>
        <a:off x="3110939" y="1276472"/>
        <a:ext cx="2382358" cy="21354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4A12B-4C9B-41A5-867B-6B3C7172B8E0}">
      <dsp:nvSpPr>
        <dsp:cNvPr id="0" name=""/>
        <dsp:cNvSpPr/>
      </dsp:nvSpPr>
      <dsp:spPr>
        <a:xfrm>
          <a:off x="0" y="653180"/>
          <a:ext cx="6666833" cy="1033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B21532F-4231-4F47-B0D7-F0253226D4B0}">
      <dsp:nvSpPr>
        <dsp:cNvPr id="0" name=""/>
        <dsp:cNvSpPr/>
      </dsp:nvSpPr>
      <dsp:spPr>
        <a:xfrm>
          <a:off x="333341" y="48020"/>
          <a:ext cx="4666783" cy="1210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dirty="0"/>
            <a:t>Degradation </a:t>
          </a:r>
        </a:p>
      </dsp:txBody>
      <dsp:txXfrm>
        <a:off x="392424" y="107103"/>
        <a:ext cx="4548617" cy="1092154"/>
      </dsp:txXfrm>
    </dsp:sp>
    <dsp:sp modelId="{5CCDCCE5-A81E-45D1-B340-2140649BF8D6}">
      <dsp:nvSpPr>
        <dsp:cNvPr id="0" name=""/>
        <dsp:cNvSpPr/>
      </dsp:nvSpPr>
      <dsp:spPr>
        <a:xfrm>
          <a:off x="0" y="2512940"/>
          <a:ext cx="6666833" cy="1033200"/>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sp>
    <dsp:sp modelId="{5F1F8E08-A697-48B9-9A84-31B544BA70FA}">
      <dsp:nvSpPr>
        <dsp:cNvPr id="0" name=""/>
        <dsp:cNvSpPr/>
      </dsp:nvSpPr>
      <dsp:spPr>
        <a:xfrm>
          <a:off x="333341" y="1907780"/>
          <a:ext cx="4666783" cy="121032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dirty="0"/>
            <a:t>Diminution</a:t>
          </a:r>
        </a:p>
      </dsp:txBody>
      <dsp:txXfrm>
        <a:off x="392424" y="1966863"/>
        <a:ext cx="4548617" cy="1092154"/>
      </dsp:txXfrm>
    </dsp:sp>
    <dsp:sp modelId="{FB361BD5-CE40-4EC1-B758-02D07CBC12CB}">
      <dsp:nvSpPr>
        <dsp:cNvPr id="0" name=""/>
        <dsp:cNvSpPr/>
      </dsp:nvSpPr>
      <dsp:spPr>
        <a:xfrm>
          <a:off x="0" y="4372700"/>
          <a:ext cx="6666833" cy="10332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sp>
    <dsp:sp modelId="{FAD57AB3-F8FF-4BC5-A806-3B558A2BB75F}">
      <dsp:nvSpPr>
        <dsp:cNvPr id="0" name=""/>
        <dsp:cNvSpPr/>
      </dsp:nvSpPr>
      <dsp:spPr>
        <a:xfrm>
          <a:off x="333341" y="3767540"/>
          <a:ext cx="4666783" cy="12103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822450">
            <a:lnSpc>
              <a:spcPct val="90000"/>
            </a:lnSpc>
            <a:spcBef>
              <a:spcPct val="0"/>
            </a:spcBef>
            <a:spcAft>
              <a:spcPct val="35000"/>
            </a:spcAft>
            <a:buNone/>
          </a:pPr>
          <a:r>
            <a:rPr lang="en-US" sz="4100" kern="1200" dirty="0"/>
            <a:t>Depletion </a:t>
          </a:r>
        </a:p>
      </dsp:txBody>
      <dsp:txXfrm>
        <a:off x="392424" y="3826623"/>
        <a:ext cx="4548617" cy="1092154"/>
      </dsp:txXfrm>
    </dsp:sp>
  </dsp:spTree>
</dsp:drawing>
</file>

<file path=ppt/diagrams/layout1.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F43D-F926-4263-B04B-CB0B843931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E08BBD-FFA1-4396-BC45-2DA7500441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D5BE5A-6A1A-4B0A-8567-F96BC1FFBE88}"/>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CD920677-F9E0-4AAB-8DBA-5BB14DE8B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B140F-A25D-428E-9DA8-AB89077B0458}"/>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194382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9CAC-5301-42C8-9FBC-371DF1F1AC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9A5A39-D8A8-41F5-8C24-AB9923BF52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171AF-ACCD-4B4E-975D-49B489962936}"/>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84932694-2879-4809-B7B9-68032D1680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D52CA4-D614-4938-95E8-8D9135B75E48}"/>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6941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91A044-19B9-47C8-954A-8A886E7614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AC0B35-9A82-4725-A1A7-0EFA398FC3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09E80-2B7B-4B12-8836-241021B222C9}"/>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00ACBE36-5E27-40FD-8124-5D9D05C85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72AF81-EB8C-465A-AB6F-D3E43437E520}"/>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82543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55B4-72B3-435A-8671-F715D16CC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92C8C-3EC6-47EB-B6BF-974423ACDB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EDAD1-737D-4FEE-AB45-65647400BC0D}"/>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E278C7DF-5CB9-4BBC-932F-72E3FF325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D9A0F-D4A4-4E34-BE8A-7E819A982883}"/>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212525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C825-CB0B-4296-994D-85214A29BD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1FE029-5CF3-4378-B109-A6C48987C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D991C-4188-432C-A16F-8B5E65E4FF0B}"/>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FF6EC428-D846-424C-B42A-0F3E09902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B7385-4641-4A12-BFE4-0707EF6676CF}"/>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75774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5A7FE-C4C9-415B-B776-9F0F8B4F4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86D18-88F6-4357-820E-7DD32875B7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6006E8-15FF-413A-BA7A-A694B1C95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1E95D1-943C-4CE9-96C5-A8AFC5C91DFC}"/>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6" name="Footer Placeholder 5">
            <a:extLst>
              <a:ext uri="{FF2B5EF4-FFF2-40B4-BE49-F238E27FC236}">
                <a16:creationId xmlns:a16="http://schemas.microsoft.com/office/drawing/2014/main" id="{CCD67E7B-0ACB-47E8-A7AD-A885526262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7F2666-5C30-4BF1-89DE-BB9F36598C63}"/>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23557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A651B-82E6-43DD-87E6-22856207CB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329FEA-DDFE-4D14-B075-202B7902C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D89D33-DD40-4787-AD8B-869DACC47A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98FB51-6F7C-404E-B020-0333E0590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D5523F-8786-40C7-B1C0-11B8905759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67C6E8-88CC-4CEC-903B-F3FD74AEA83B}"/>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8" name="Footer Placeholder 7">
            <a:extLst>
              <a:ext uri="{FF2B5EF4-FFF2-40B4-BE49-F238E27FC236}">
                <a16:creationId xmlns:a16="http://schemas.microsoft.com/office/drawing/2014/main" id="{958CB237-A244-46E3-98D9-96C652DF6E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E15879-E0AD-4251-B679-D3F99A5DE59E}"/>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2850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8C980-9E92-465A-AA2C-BE29C940CF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873318-7DBD-4025-923F-3A37D8505C50}"/>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4" name="Footer Placeholder 3">
            <a:extLst>
              <a:ext uri="{FF2B5EF4-FFF2-40B4-BE49-F238E27FC236}">
                <a16:creationId xmlns:a16="http://schemas.microsoft.com/office/drawing/2014/main" id="{E79C918C-61BF-4DDE-96F6-B77B841624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C84CCC-640C-4FB6-864E-584273DF3B6D}"/>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19577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92064-9BFF-4A58-A79C-B92583AC7817}"/>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3" name="Footer Placeholder 2">
            <a:extLst>
              <a:ext uri="{FF2B5EF4-FFF2-40B4-BE49-F238E27FC236}">
                <a16:creationId xmlns:a16="http://schemas.microsoft.com/office/drawing/2014/main" id="{980B3F63-9274-40A5-B157-B13EF13CB7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6E1EBE-2D79-41EA-8FEC-6EFB2F682078}"/>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121506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00DB-86CB-4617-9385-1D2A3F81B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97F986-FD5E-40F5-A219-C99FAD6E0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88C7A0-7DC0-4852-80F8-42F2D6BD8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4BA7E1-8F38-4701-B21D-CBF7CCE7A3EF}"/>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6" name="Footer Placeholder 5">
            <a:extLst>
              <a:ext uri="{FF2B5EF4-FFF2-40B4-BE49-F238E27FC236}">
                <a16:creationId xmlns:a16="http://schemas.microsoft.com/office/drawing/2014/main" id="{D218B044-277B-4E44-822E-228C83A6C1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C37D2-E353-48B6-B964-DFC706942AB4}"/>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61540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1A53-6C46-4EE5-A0F1-24AB52934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654FF8-D2DC-4258-90FE-1D81B74619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6B0448-3B62-4C84-B7E6-CABDF1BED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9C6B80-0D71-44BB-90A0-05A0E0893F46}"/>
              </a:ext>
            </a:extLst>
          </p:cNvPr>
          <p:cNvSpPr>
            <a:spLocks noGrp="1"/>
          </p:cNvSpPr>
          <p:nvPr>
            <p:ph type="dt" sz="half" idx="10"/>
          </p:nvPr>
        </p:nvSpPr>
        <p:spPr/>
        <p:txBody>
          <a:bodyPr/>
          <a:lstStyle/>
          <a:p>
            <a:fld id="{3A2A23CC-AC9B-4745-8BF1-8FCA4F69DC2F}" type="datetimeFigureOut">
              <a:rPr lang="en-US" smtClean="0"/>
              <a:t>9/29/2021</a:t>
            </a:fld>
            <a:endParaRPr lang="en-US"/>
          </a:p>
        </p:txBody>
      </p:sp>
      <p:sp>
        <p:nvSpPr>
          <p:cNvPr id="6" name="Footer Placeholder 5">
            <a:extLst>
              <a:ext uri="{FF2B5EF4-FFF2-40B4-BE49-F238E27FC236}">
                <a16:creationId xmlns:a16="http://schemas.microsoft.com/office/drawing/2014/main" id="{18D77F86-A971-4E4E-B596-F2213FC764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C9956-82F5-4C35-A9A8-28EC2A33A0EE}"/>
              </a:ext>
            </a:extLst>
          </p:cNvPr>
          <p:cNvSpPr>
            <a:spLocks noGrp="1"/>
          </p:cNvSpPr>
          <p:nvPr>
            <p:ph type="sldNum" sz="quarter" idx="12"/>
          </p:nvPr>
        </p:nvSpPr>
        <p:spPr/>
        <p:txBody>
          <a:bodyPr/>
          <a:lstStyle/>
          <a:p>
            <a:fld id="{CDAB7ACE-C0F5-444C-BBB3-A0AF53F79158}" type="slidenum">
              <a:rPr lang="en-US" smtClean="0"/>
              <a:t>‹#›</a:t>
            </a:fld>
            <a:endParaRPr lang="en-US"/>
          </a:p>
        </p:txBody>
      </p:sp>
    </p:spTree>
    <p:extLst>
      <p:ext uri="{BB962C8B-B14F-4D97-AF65-F5344CB8AC3E}">
        <p14:creationId xmlns:p14="http://schemas.microsoft.com/office/powerpoint/2010/main" val="357255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5B03D2-FECF-432C-8901-CAB56E4A7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3FCD39-E56F-45BF-BE44-24E1DA2F49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830087-4F3F-478B-B5F6-AEE8AACCED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A23CC-AC9B-4745-8BF1-8FCA4F69DC2F}" type="datetimeFigureOut">
              <a:rPr lang="en-US" smtClean="0"/>
              <a:t>9/29/2021</a:t>
            </a:fld>
            <a:endParaRPr lang="en-US"/>
          </a:p>
        </p:txBody>
      </p:sp>
      <p:sp>
        <p:nvSpPr>
          <p:cNvPr id="5" name="Footer Placeholder 4">
            <a:extLst>
              <a:ext uri="{FF2B5EF4-FFF2-40B4-BE49-F238E27FC236}">
                <a16:creationId xmlns:a16="http://schemas.microsoft.com/office/drawing/2014/main" id="{6B8A1CA2-90DA-40F8-A19E-7D08F93C73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76FBAE-0853-4676-9EDF-7497BE355F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B7ACE-C0F5-444C-BBB3-A0AF53F79158}" type="slidenum">
              <a:rPr lang="en-US" smtClean="0"/>
              <a:t>‹#›</a:t>
            </a:fld>
            <a:endParaRPr lang="en-US"/>
          </a:p>
        </p:txBody>
      </p:sp>
    </p:spTree>
    <p:extLst>
      <p:ext uri="{BB962C8B-B14F-4D97-AF65-F5344CB8AC3E}">
        <p14:creationId xmlns:p14="http://schemas.microsoft.com/office/powerpoint/2010/main" val="359802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12E45-7842-4E23-A71D-21EADC4B1A01}"/>
              </a:ext>
            </a:extLst>
          </p:cNvPr>
          <p:cNvSpPr>
            <a:spLocks noGrp="1"/>
          </p:cNvSpPr>
          <p:nvPr>
            <p:ph type="ctrTitle"/>
          </p:nvPr>
        </p:nvSpPr>
        <p:spPr>
          <a:xfrm>
            <a:off x="638882" y="3577456"/>
            <a:ext cx="10909640" cy="1687814"/>
          </a:xfrm>
        </p:spPr>
        <p:txBody>
          <a:bodyPr anchor="b">
            <a:normAutofit/>
          </a:bodyPr>
          <a:lstStyle/>
          <a:p>
            <a:r>
              <a:rPr lang="en-US" sz="5600"/>
              <a:t>Pennsylvania Environmental Defense Foundation (PEDF) Cases</a:t>
            </a:r>
          </a:p>
        </p:txBody>
      </p:sp>
      <p:sp>
        <p:nvSpPr>
          <p:cNvPr id="3" name="Subtitle 2">
            <a:extLst>
              <a:ext uri="{FF2B5EF4-FFF2-40B4-BE49-F238E27FC236}">
                <a16:creationId xmlns:a16="http://schemas.microsoft.com/office/drawing/2014/main" id="{86784B88-8B74-462D-84C6-3899261B9D0F}"/>
              </a:ext>
            </a:extLst>
          </p:cNvPr>
          <p:cNvSpPr>
            <a:spLocks noGrp="1"/>
          </p:cNvSpPr>
          <p:nvPr>
            <p:ph type="subTitle" idx="1"/>
          </p:nvPr>
        </p:nvSpPr>
        <p:spPr>
          <a:xfrm>
            <a:off x="638881" y="5660607"/>
            <a:ext cx="10909643" cy="552659"/>
          </a:xfrm>
        </p:spPr>
        <p:txBody>
          <a:bodyPr anchor="t">
            <a:normAutofit/>
          </a:bodyPr>
          <a:lstStyle/>
          <a:p>
            <a:r>
              <a:rPr lang="en-US"/>
              <a:t>An Overview</a:t>
            </a:r>
            <a:endParaRPr lang="en-US" dirty="0"/>
          </a:p>
        </p:txBody>
      </p:sp>
      <p:pic>
        <p:nvPicPr>
          <p:cNvPr id="1026" name="Picture 2">
            <a:extLst>
              <a:ext uri="{FF2B5EF4-FFF2-40B4-BE49-F238E27FC236}">
                <a16:creationId xmlns:a16="http://schemas.microsoft.com/office/drawing/2014/main" id="{3BF0C0E1-C592-4554-844A-31D9853409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73908" y="1161938"/>
            <a:ext cx="6439588" cy="1601468"/>
          </a:xfrm>
          <a:prstGeom prst="rect">
            <a:avLst/>
          </a:prstGeom>
          <a:noFill/>
          <a:extLst>
            <a:ext uri="{909E8E84-426E-40DD-AFC4-6F175D3DCCD1}">
              <a14:hiddenFill xmlns:a14="http://schemas.microsoft.com/office/drawing/2010/main">
                <a:solidFill>
                  <a:srgbClr val="FFFFFF"/>
                </a:solidFill>
              </a14:hiddenFill>
            </a:ext>
          </a:extLst>
        </p:spPr>
      </p:pic>
      <p:sp>
        <p:nvSpPr>
          <p:cNvPr id="137"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74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9DAF21-E2EA-4917-AF0E-EE2DFF7671DB}"/>
              </a:ext>
            </a:extLst>
          </p:cNvPr>
          <p:cNvSpPr>
            <a:spLocks noGrp="1"/>
          </p:cNvSpPr>
          <p:nvPr>
            <p:ph type="title"/>
          </p:nvPr>
        </p:nvSpPr>
        <p:spPr>
          <a:xfrm>
            <a:off x="838200" y="401221"/>
            <a:ext cx="10515600" cy="1348065"/>
          </a:xfrm>
        </p:spPr>
        <p:txBody>
          <a:bodyPr>
            <a:normAutofit/>
          </a:bodyPr>
          <a:lstStyle/>
          <a:p>
            <a:r>
              <a:rPr lang="en-US" sz="5400" dirty="0" err="1">
                <a:solidFill>
                  <a:srgbClr val="FFFFFF"/>
                </a:solidFill>
              </a:rPr>
              <a:t>PEDF</a:t>
            </a:r>
            <a:r>
              <a:rPr lang="en-US" sz="5400" dirty="0">
                <a:solidFill>
                  <a:srgbClr val="FFFFFF"/>
                </a:solidFill>
              </a:rPr>
              <a:t> IV: Bonus, Rent, and Interest</a:t>
            </a:r>
          </a:p>
        </p:txBody>
      </p:sp>
      <p:sp>
        <p:nvSpPr>
          <p:cNvPr id="3" name="Content Placeholder 2">
            <a:extLst>
              <a:ext uri="{FF2B5EF4-FFF2-40B4-BE49-F238E27FC236}">
                <a16:creationId xmlns:a16="http://schemas.microsoft.com/office/drawing/2014/main" id="{1B2135DA-B4A3-4D80-BD5D-BF4BE633D466}"/>
              </a:ext>
            </a:extLst>
          </p:cNvPr>
          <p:cNvSpPr>
            <a:spLocks noGrp="1"/>
          </p:cNvSpPr>
          <p:nvPr>
            <p:ph idx="1"/>
          </p:nvPr>
        </p:nvSpPr>
        <p:spPr>
          <a:xfrm>
            <a:off x="838200" y="2586789"/>
            <a:ext cx="10515600" cy="3590174"/>
          </a:xfrm>
        </p:spPr>
        <p:txBody>
          <a:bodyPr>
            <a:normAutofit/>
          </a:bodyPr>
          <a:lstStyle/>
          <a:p>
            <a:r>
              <a:rPr lang="en-US" sz="2400" dirty="0"/>
              <a:t>Analyzed the remaining challenged appropriations from the </a:t>
            </a:r>
            <a:r>
              <a:rPr lang="en-US" sz="2400" dirty="0" err="1"/>
              <a:t>OGLF</a:t>
            </a:r>
            <a:r>
              <a:rPr lang="en-US" sz="2400" dirty="0"/>
              <a:t> that derived from bonus, rent, and interest from oil and gas leases on Commonwealth lands = income that is restricted trust corpus that can only be used for trust purposes</a:t>
            </a:r>
          </a:p>
          <a:p>
            <a:r>
              <a:rPr lang="en-US" sz="2400" dirty="0"/>
              <a:t>Found remaining appropriation from the </a:t>
            </a:r>
            <a:r>
              <a:rPr lang="en-US" sz="2400" dirty="0" err="1"/>
              <a:t>OGLF</a:t>
            </a:r>
            <a:r>
              <a:rPr lang="en-US" sz="2400" dirty="0"/>
              <a:t> facially unconstitutional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Reiterated that Section</a:t>
            </a:r>
            <a:r>
              <a:rPr lang="en-US" sz="2400" dirty="0">
                <a:solidFill>
                  <a:prstClr val="black"/>
                </a:solidFill>
                <a:latin typeface="Calibri" panose="020F0502020204030204"/>
              </a:rPr>
              <a:t>n 27 does not restrict the </a:t>
            </a:r>
            <a:r>
              <a:rPr lang="en-US" sz="2400" dirty="0" err="1">
                <a:solidFill>
                  <a:prstClr val="black"/>
                </a:solidFill>
                <a:latin typeface="Calibri" panose="020F0502020204030204"/>
              </a:rPr>
              <a:t>OGLF</a:t>
            </a:r>
            <a:r>
              <a:rPr lang="en-US" sz="2400" dirty="0">
                <a:solidFill>
                  <a:prstClr val="black"/>
                </a:solidFill>
                <a:latin typeface="Calibri" panose="020F0502020204030204"/>
              </a:rPr>
              <a:t> money appropriations beyond trust purposes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2400" dirty="0"/>
          </a:p>
        </p:txBody>
      </p:sp>
    </p:spTree>
    <p:extLst>
      <p:ext uri="{BB962C8B-B14F-4D97-AF65-F5344CB8AC3E}">
        <p14:creationId xmlns:p14="http://schemas.microsoft.com/office/powerpoint/2010/main" val="64987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a:bodyPr>
          <a:lstStyle/>
          <a:p>
            <a:r>
              <a:rPr lang="en-US" sz="5400" b="1" dirty="0" err="1">
                <a:solidFill>
                  <a:srgbClr val="FFFFFF"/>
                </a:solidFill>
              </a:rPr>
              <a:t>PEDF</a:t>
            </a:r>
            <a:r>
              <a:rPr lang="en-US" sz="5400" b="1" dirty="0">
                <a:solidFill>
                  <a:srgbClr val="FFFFFF"/>
                </a:solidFill>
              </a:rPr>
              <a:t> V/VI</a:t>
            </a: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a:bodyPr>
          <a:lstStyle/>
          <a:p>
            <a:pPr marL="0" indent="0">
              <a:buNone/>
            </a:pPr>
            <a:r>
              <a:rPr lang="en-US" sz="3600" dirty="0"/>
              <a:t>Challenged under Section 27:</a:t>
            </a:r>
          </a:p>
          <a:p>
            <a:r>
              <a:rPr lang="en-US" sz="2400" dirty="0"/>
              <a:t>Appropriation from the </a:t>
            </a:r>
            <a:r>
              <a:rPr lang="en-US" sz="2400" dirty="0" err="1"/>
              <a:t>OGLF</a:t>
            </a:r>
            <a:r>
              <a:rPr lang="en-US" sz="2400" dirty="0"/>
              <a:t> to DCNR for general government operations</a:t>
            </a:r>
          </a:p>
          <a:p>
            <a:r>
              <a:rPr lang="en-US" sz="2400" dirty="0"/>
              <a:t>Appropriation from the </a:t>
            </a:r>
            <a:r>
              <a:rPr lang="en-US" sz="2400" dirty="0" err="1"/>
              <a:t>OGLF</a:t>
            </a:r>
            <a:r>
              <a:rPr lang="en-US" sz="2400" dirty="0"/>
              <a:t> to the Marcellus Legacy Fund for disbursement to the Hazardous Sites Cleanup Fund and Environmental Stewardship Fund</a:t>
            </a:r>
          </a:p>
          <a:p>
            <a:r>
              <a:rPr lang="en-US" sz="2400" dirty="0"/>
              <a:t>Continuation of the </a:t>
            </a:r>
            <a:r>
              <a:rPr lang="en-US" sz="2400" dirty="0" err="1"/>
              <a:t>OGLF</a:t>
            </a:r>
            <a:r>
              <a:rPr lang="en-US" sz="2400" dirty="0"/>
              <a:t> as a special fund without being restricted to original uses – conservation, recreation, and flood control</a:t>
            </a:r>
          </a:p>
          <a:p>
            <a:r>
              <a:rPr lang="en-US" sz="2400" dirty="0"/>
              <a:t>Seeks to restrict </a:t>
            </a:r>
            <a:r>
              <a:rPr lang="en-US" sz="2400" dirty="0" err="1"/>
              <a:t>OGLF</a:t>
            </a:r>
            <a:r>
              <a:rPr lang="en-US" sz="2400" dirty="0"/>
              <a:t> to State Forests and State Parks impacted by the oil and gas development </a:t>
            </a:r>
          </a:p>
          <a:p>
            <a:endParaRPr lang="en-US" sz="2200" dirty="0"/>
          </a:p>
          <a:p>
            <a:endParaRPr lang="en-US" sz="2200" dirty="0"/>
          </a:p>
        </p:txBody>
      </p:sp>
    </p:spTree>
    <p:extLst>
      <p:ext uri="{BB962C8B-B14F-4D97-AF65-F5344CB8AC3E}">
        <p14:creationId xmlns:p14="http://schemas.microsoft.com/office/powerpoint/2010/main" val="71141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a:bodyPr>
          <a:lstStyle/>
          <a:p>
            <a:r>
              <a:rPr lang="en-US" sz="5400" b="1" dirty="0" err="1">
                <a:solidFill>
                  <a:srgbClr val="FFFFFF"/>
                </a:solidFill>
              </a:rPr>
              <a:t>PEDF</a:t>
            </a:r>
            <a:r>
              <a:rPr lang="en-US" sz="5400" b="1" dirty="0">
                <a:solidFill>
                  <a:srgbClr val="FFFFFF"/>
                </a:solidFill>
              </a:rPr>
              <a:t> V/VI: </a:t>
            </a:r>
            <a:r>
              <a:rPr lang="en-US" sz="5400" b="1" dirty="0" err="1">
                <a:solidFill>
                  <a:srgbClr val="FFFFFF"/>
                </a:solidFill>
              </a:rPr>
              <a:t>PEDF</a:t>
            </a:r>
            <a:r>
              <a:rPr lang="en-US" sz="5400" b="1" dirty="0">
                <a:solidFill>
                  <a:srgbClr val="FFFFFF"/>
                </a:solidFill>
              </a:rPr>
              <a:t> V</a:t>
            </a: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a:bodyPr>
          <a:lstStyle/>
          <a:p>
            <a:pPr marL="0" indent="0">
              <a:buNone/>
            </a:pPr>
            <a:r>
              <a:rPr lang="en-US" sz="3600" dirty="0" err="1"/>
              <a:t>PEDF</a:t>
            </a:r>
            <a:r>
              <a:rPr lang="en-US" sz="3600" dirty="0"/>
              <a:t> v. Commonwealth, 241 </a:t>
            </a:r>
            <a:r>
              <a:rPr lang="en-US" sz="3600" dirty="0" err="1"/>
              <a:t>A.3d</a:t>
            </a:r>
            <a:r>
              <a:rPr lang="en-US" sz="3600" dirty="0"/>
              <a:t> 119, (Pa. </a:t>
            </a:r>
            <a:r>
              <a:rPr lang="en-US" sz="3600" dirty="0" err="1"/>
              <a:t>Cmmwlth</a:t>
            </a:r>
            <a:r>
              <a:rPr lang="en-US" sz="3600" dirty="0"/>
              <a:t>. 2020):</a:t>
            </a:r>
          </a:p>
          <a:p>
            <a:r>
              <a:rPr lang="en-US" sz="2400" dirty="0"/>
              <a:t>Denied all but one count of </a:t>
            </a:r>
            <a:r>
              <a:rPr lang="en-US" sz="2400" dirty="0" err="1"/>
              <a:t>PEDF’s</a:t>
            </a:r>
            <a:r>
              <a:rPr lang="en-US" sz="2400" dirty="0"/>
              <a:t> petition, granting that the Commonwealth is required to maintain accurate records of the </a:t>
            </a:r>
            <a:r>
              <a:rPr lang="en-US" sz="2400" dirty="0" err="1"/>
              <a:t>OGLF</a:t>
            </a:r>
            <a:r>
              <a:rPr lang="en-US" sz="2400" dirty="0"/>
              <a:t> money and perform an accounting </a:t>
            </a:r>
          </a:p>
          <a:p>
            <a:r>
              <a:rPr lang="en-US" sz="2400" dirty="0"/>
              <a:t>Decision concerning </a:t>
            </a:r>
            <a:r>
              <a:rPr lang="en-US" sz="2400" dirty="0" err="1"/>
              <a:t>OGLF</a:t>
            </a:r>
            <a:r>
              <a:rPr lang="en-US" sz="2400" dirty="0"/>
              <a:t> appropriations to DCNR for general government operations based on Commonwealth Court’s decision overturned by the Supreme Court in </a:t>
            </a:r>
            <a:r>
              <a:rPr lang="en-US" sz="2400" dirty="0" err="1"/>
              <a:t>PEDF</a:t>
            </a:r>
            <a:r>
              <a:rPr lang="en-US" sz="2400" dirty="0"/>
              <a:t> IV  </a:t>
            </a:r>
          </a:p>
          <a:p>
            <a:endParaRPr lang="en-US" sz="2200" dirty="0"/>
          </a:p>
          <a:p>
            <a:endParaRPr lang="en-US" sz="2200" dirty="0"/>
          </a:p>
        </p:txBody>
      </p:sp>
    </p:spTree>
    <p:extLst>
      <p:ext uri="{BB962C8B-B14F-4D97-AF65-F5344CB8AC3E}">
        <p14:creationId xmlns:p14="http://schemas.microsoft.com/office/powerpoint/2010/main" val="223541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a:bodyPr>
          <a:lstStyle/>
          <a:p>
            <a:r>
              <a:rPr lang="en-US" sz="5400" b="1" dirty="0" err="1">
                <a:solidFill>
                  <a:srgbClr val="FFFFFF"/>
                </a:solidFill>
              </a:rPr>
              <a:t>PEDF</a:t>
            </a:r>
            <a:r>
              <a:rPr lang="en-US" sz="5400" b="1" dirty="0">
                <a:solidFill>
                  <a:srgbClr val="FFFFFF"/>
                </a:solidFill>
              </a:rPr>
              <a:t> V/VI: </a:t>
            </a:r>
            <a:r>
              <a:rPr lang="en-US" sz="5400" b="1" dirty="0" err="1">
                <a:solidFill>
                  <a:srgbClr val="FFFFFF"/>
                </a:solidFill>
              </a:rPr>
              <a:t>PEDF</a:t>
            </a:r>
            <a:r>
              <a:rPr lang="en-US" sz="5400" b="1" dirty="0">
                <a:solidFill>
                  <a:srgbClr val="FFFFFF"/>
                </a:solidFill>
              </a:rPr>
              <a:t> VI</a:t>
            </a: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a:bodyPr>
          <a:lstStyle/>
          <a:p>
            <a:pPr marL="0" indent="0">
              <a:buNone/>
            </a:pPr>
            <a:r>
              <a:rPr lang="en-US" sz="3600" dirty="0"/>
              <a:t>Supreme Court Docket No. 65 MAP 2020:</a:t>
            </a:r>
          </a:p>
          <a:p>
            <a:r>
              <a:rPr lang="en-US" sz="2400" dirty="0"/>
              <a:t>Supplemental Briefing submitted on September 23, 2021 to account for </a:t>
            </a:r>
            <a:r>
              <a:rPr lang="en-US" sz="2400" dirty="0" err="1"/>
              <a:t>PEDF</a:t>
            </a:r>
            <a:r>
              <a:rPr lang="en-US" sz="2400" dirty="0"/>
              <a:t> IV</a:t>
            </a:r>
          </a:p>
          <a:p>
            <a:r>
              <a:rPr lang="en-US" sz="2400" dirty="0"/>
              <a:t>Supreme Court Granted arguments on limited issues:</a:t>
            </a:r>
          </a:p>
          <a:p>
            <a:pPr lvl="1"/>
            <a:r>
              <a:rPr lang="en-US" dirty="0" err="1"/>
              <a:t>OGLF</a:t>
            </a:r>
            <a:r>
              <a:rPr lang="en-US" dirty="0"/>
              <a:t> appropriations for the general government operations of DCNR</a:t>
            </a:r>
          </a:p>
          <a:p>
            <a:pPr lvl="1"/>
            <a:r>
              <a:rPr lang="en-US" dirty="0"/>
              <a:t>Whether Art. I, Sec. 25 is violated in carrying out appropriations from </a:t>
            </a:r>
            <a:r>
              <a:rPr lang="en-US" dirty="0" err="1"/>
              <a:t>OGLF</a:t>
            </a:r>
            <a:endParaRPr lang="en-US" dirty="0"/>
          </a:p>
          <a:p>
            <a:pPr lvl="1"/>
            <a:r>
              <a:rPr lang="en-US" dirty="0"/>
              <a:t>Whether the </a:t>
            </a:r>
            <a:r>
              <a:rPr lang="en-US" dirty="0" err="1"/>
              <a:t>OGLF</a:t>
            </a:r>
            <a:r>
              <a:rPr lang="en-US" dirty="0"/>
              <a:t> money must be tied to the locations it was derived from </a:t>
            </a:r>
          </a:p>
          <a:p>
            <a:pPr lvl="1"/>
            <a:r>
              <a:rPr lang="en-US" dirty="0"/>
              <a:t>Whether the </a:t>
            </a:r>
            <a:r>
              <a:rPr lang="en-US" dirty="0" err="1"/>
              <a:t>OGLF</a:t>
            </a:r>
            <a:r>
              <a:rPr lang="en-US" dirty="0"/>
              <a:t> money must be restricted to DCNR for management of the State Forests and State Parks pursuant to ecosystem management</a:t>
            </a:r>
          </a:p>
          <a:p>
            <a:endParaRPr lang="en-US" sz="2200" dirty="0"/>
          </a:p>
          <a:p>
            <a:endParaRPr lang="en-US" sz="2200" dirty="0"/>
          </a:p>
        </p:txBody>
      </p:sp>
    </p:spTree>
    <p:extLst>
      <p:ext uri="{BB962C8B-B14F-4D97-AF65-F5344CB8AC3E}">
        <p14:creationId xmlns:p14="http://schemas.microsoft.com/office/powerpoint/2010/main" val="4008831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149B2B7-EB4F-4B54-98DF-B503724E5A31}"/>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Stayed PEDF Cases</a:t>
            </a:r>
          </a:p>
        </p:txBody>
      </p:sp>
      <p:sp>
        <p:nvSpPr>
          <p:cNvPr id="3" name="Content Placeholder 2">
            <a:extLst>
              <a:ext uri="{FF2B5EF4-FFF2-40B4-BE49-F238E27FC236}">
                <a16:creationId xmlns:a16="http://schemas.microsoft.com/office/drawing/2014/main" id="{852A591A-959D-40C3-973A-5D59A90A95D5}"/>
              </a:ext>
            </a:extLst>
          </p:cNvPr>
          <p:cNvSpPr>
            <a:spLocks noGrp="1"/>
          </p:cNvSpPr>
          <p:nvPr>
            <p:ph idx="1"/>
          </p:nvPr>
        </p:nvSpPr>
        <p:spPr>
          <a:xfrm>
            <a:off x="838200" y="2586789"/>
            <a:ext cx="10515600" cy="3590174"/>
          </a:xfrm>
        </p:spPr>
        <p:txBody>
          <a:bodyPr>
            <a:noAutofit/>
          </a:bodyPr>
          <a:lstStyle/>
          <a:p>
            <a:pPr marL="0" indent="0">
              <a:buNone/>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PEDF</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v. Commonwealth, Governor, and State Treasurer, Docket No. 253 MD 2021 filed August 2, 2021 (Commonwealth Court)</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Stayed pending outcome in </a:t>
            </a:r>
            <a:r>
              <a:rPr lang="en-US" dirty="0" err="1"/>
              <a:t>PEDF</a:t>
            </a:r>
            <a:r>
              <a:rPr lang="en-US" dirty="0"/>
              <a:t> VI </a:t>
            </a:r>
          </a:p>
          <a:p>
            <a:pPr lvl="1"/>
            <a:r>
              <a:rPr lang="en-US" dirty="0"/>
              <a:t>Seeking accounting by the Treasurer of all </a:t>
            </a:r>
            <a:r>
              <a:rPr lang="en-US" dirty="0" err="1"/>
              <a:t>OGLF</a:t>
            </a:r>
            <a:r>
              <a:rPr lang="en-US" dirty="0"/>
              <a:t> monies: How they were spent</a:t>
            </a:r>
          </a:p>
          <a:p>
            <a:pPr lvl="1"/>
            <a:r>
              <a:rPr lang="en-US" dirty="0"/>
              <a:t>Seeking repayment by the treasurer of all </a:t>
            </a:r>
            <a:r>
              <a:rPr lang="en-US" dirty="0" err="1"/>
              <a:t>OGLF</a:t>
            </a:r>
            <a:r>
              <a:rPr lang="en-US" dirty="0"/>
              <a:t> monies that were spent on non-trust purposes: Estimated by the foundation at over $1.3 billion </a:t>
            </a:r>
          </a:p>
          <a:p>
            <a:pPr lvl="1"/>
            <a:r>
              <a:rPr lang="en-US" dirty="0"/>
              <a:t>Seeks permanent injunction against the General Assembly and Governor from appropriating </a:t>
            </a:r>
            <a:r>
              <a:rPr lang="en-US" dirty="0" err="1"/>
              <a:t>OGLF</a:t>
            </a:r>
            <a:r>
              <a:rPr lang="en-US" dirty="0"/>
              <a:t> money inconsistent with Section 27</a:t>
            </a:r>
          </a:p>
          <a:p>
            <a:pPr lvl="1"/>
            <a:r>
              <a:rPr lang="en-US" dirty="0"/>
              <a:t>Seeks attorney fees for all </a:t>
            </a:r>
            <a:r>
              <a:rPr lang="en-US" dirty="0" err="1"/>
              <a:t>PEDF</a:t>
            </a:r>
            <a:r>
              <a:rPr lang="en-US" dirty="0"/>
              <a:t> series of cases </a:t>
            </a:r>
          </a:p>
        </p:txBody>
      </p:sp>
    </p:spTree>
    <p:extLst>
      <p:ext uri="{BB962C8B-B14F-4D97-AF65-F5344CB8AC3E}">
        <p14:creationId xmlns:p14="http://schemas.microsoft.com/office/powerpoint/2010/main" val="2334583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149B2B7-EB4F-4B54-98DF-B503724E5A31}"/>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Stayed PEDF Cases</a:t>
            </a:r>
          </a:p>
        </p:txBody>
      </p:sp>
      <p:sp>
        <p:nvSpPr>
          <p:cNvPr id="3" name="Content Placeholder 2">
            <a:extLst>
              <a:ext uri="{FF2B5EF4-FFF2-40B4-BE49-F238E27FC236}">
                <a16:creationId xmlns:a16="http://schemas.microsoft.com/office/drawing/2014/main" id="{852A591A-959D-40C3-973A-5D59A90A95D5}"/>
              </a:ext>
            </a:extLst>
          </p:cNvPr>
          <p:cNvSpPr>
            <a:spLocks noGrp="1"/>
          </p:cNvSpPr>
          <p:nvPr>
            <p:ph idx="1"/>
          </p:nvPr>
        </p:nvSpPr>
        <p:spPr>
          <a:xfrm>
            <a:off x="838200" y="2586789"/>
            <a:ext cx="10515600" cy="3590174"/>
          </a:xfrm>
        </p:spPr>
        <p:txBody>
          <a:bodyPr>
            <a:noAutofit/>
          </a:bodyPr>
          <a:lstStyle/>
          <a:p>
            <a:pPr marL="0" indent="0">
              <a:buNone/>
            </a:pPr>
            <a:r>
              <a:rPr lang="en-US" b="1" dirty="0" err="1"/>
              <a:t>PEDF</a:t>
            </a:r>
            <a:r>
              <a:rPr lang="en-US" b="1" dirty="0"/>
              <a:t> v. Commonwealth and Governor, Docket No. 393 MD 2019 (Commonwealth Court)</a:t>
            </a:r>
          </a:p>
          <a:p>
            <a:pPr lvl="1"/>
            <a:r>
              <a:rPr lang="en-US" dirty="0"/>
              <a:t>Stayed pending either party asking for the case to be resumed</a:t>
            </a:r>
          </a:p>
          <a:p>
            <a:pPr lvl="1"/>
            <a:r>
              <a:rPr lang="en-US" dirty="0"/>
              <a:t>Same case as </a:t>
            </a:r>
            <a:r>
              <a:rPr lang="en-US" dirty="0" err="1"/>
              <a:t>PEDF</a:t>
            </a:r>
            <a:r>
              <a:rPr lang="en-US" dirty="0"/>
              <a:t> V/VI just different appropriation years   </a:t>
            </a:r>
          </a:p>
        </p:txBody>
      </p:sp>
    </p:spTree>
    <p:extLst>
      <p:ext uri="{BB962C8B-B14F-4D97-AF65-F5344CB8AC3E}">
        <p14:creationId xmlns:p14="http://schemas.microsoft.com/office/powerpoint/2010/main" val="271461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C357980-C606-45EF-8369-32654466EC26}"/>
              </a:ext>
            </a:extLst>
          </p:cNvPr>
          <p:cNvSpPr>
            <a:spLocks noGrp="1"/>
          </p:cNvSpPr>
          <p:nvPr>
            <p:ph type="title"/>
          </p:nvPr>
        </p:nvSpPr>
        <p:spPr>
          <a:xfrm>
            <a:off x="838200" y="401221"/>
            <a:ext cx="10515600" cy="1348065"/>
          </a:xfrm>
        </p:spPr>
        <p:txBody>
          <a:bodyPr>
            <a:normAutofit/>
          </a:bodyPr>
          <a:lstStyle/>
          <a:p>
            <a:r>
              <a:rPr lang="en-US" sz="4200">
                <a:solidFill>
                  <a:srgbClr val="FFFFFF"/>
                </a:solidFill>
              </a:rPr>
              <a:t>2016 State Forest Resource Management Plan: Commonwealth Court</a:t>
            </a:r>
          </a:p>
        </p:txBody>
      </p:sp>
      <p:sp>
        <p:nvSpPr>
          <p:cNvPr id="3" name="Content Placeholder 2">
            <a:extLst>
              <a:ext uri="{FF2B5EF4-FFF2-40B4-BE49-F238E27FC236}">
                <a16:creationId xmlns:a16="http://schemas.microsoft.com/office/drawing/2014/main" id="{B3151BB5-DC04-494B-A61C-774F56813E16}"/>
              </a:ext>
            </a:extLst>
          </p:cNvPr>
          <p:cNvSpPr>
            <a:spLocks noGrp="1"/>
          </p:cNvSpPr>
          <p:nvPr>
            <p:ph idx="1"/>
          </p:nvPr>
        </p:nvSpPr>
        <p:spPr>
          <a:xfrm>
            <a:off x="838200" y="2586789"/>
            <a:ext cx="10515600" cy="3590174"/>
          </a:xfrm>
        </p:spPr>
        <p:txBody>
          <a:bodyPr>
            <a:normAutofit fontScale="85000" lnSpcReduction="10000"/>
          </a:bodyPr>
          <a:lstStyle/>
          <a:p>
            <a:pPr marL="0" indent="0">
              <a:buNone/>
            </a:pPr>
            <a:r>
              <a:rPr lang="en-US" sz="3600" b="1" dirty="0"/>
              <a:t>Challenged Constitutionality of </a:t>
            </a:r>
            <a:r>
              <a:rPr lang="en-US" sz="3600" b="1" dirty="0" err="1"/>
              <a:t>SFRMP</a:t>
            </a:r>
            <a:r>
              <a:rPr lang="en-US" sz="3600" b="1" dirty="0"/>
              <a:t> under Section 27:</a:t>
            </a:r>
          </a:p>
          <a:p>
            <a:r>
              <a:rPr lang="en-US" sz="2400" dirty="0"/>
              <a:t>Equates the economic value of the state forests and state forest oil and gas resources with the value of the state forest ecosystem in violation of ecosystem management required by 1995 Penn’s Woods and consistent with Section 27</a:t>
            </a:r>
          </a:p>
          <a:p>
            <a:r>
              <a:rPr lang="en-US" sz="2400" dirty="0"/>
              <a:t>Authorizes the development of state forest resources for the economic benefit of the Commonwealth in violation of Section 27 </a:t>
            </a:r>
          </a:p>
          <a:p>
            <a:r>
              <a:rPr lang="en-US" sz="2400" dirty="0"/>
              <a:t>Breach of fiduciary duty by not providing objectives to address the degradation, diminution, and depletion of the state forest from oil and gas development and establishing the costs of repairs</a:t>
            </a:r>
          </a:p>
          <a:p>
            <a:r>
              <a:rPr lang="en-US" sz="2400" dirty="0"/>
              <a:t>Sought to require the DCNR and Secretary to amend the </a:t>
            </a:r>
            <a:r>
              <a:rPr lang="en-US" sz="2400" dirty="0" err="1"/>
              <a:t>SFRMP</a:t>
            </a:r>
            <a:r>
              <a:rPr lang="en-US" sz="2400" dirty="0"/>
              <a:t> to be consistent with Section 27 and fulfill the DCNR’s fiduciary duties of prudence, loyalty, and impartiality and to prevent and remedy degradation, diminution, and depletion of the state forest resources </a:t>
            </a:r>
          </a:p>
        </p:txBody>
      </p:sp>
    </p:spTree>
    <p:extLst>
      <p:ext uri="{BB962C8B-B14F-4D97-AF65-F5344CB8AC3E}">
        <p14:creationId xmlns:p14="http://schemas.microsoft.com/office/powerpoint/2010/main" val="3644096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C357980-C606-45EF-8369-32654466EC26}"/>
              </a:ext>
            </a:extLst>
          </p:cNvPr>
          <p:cNvSpPr>
            <a:spLocks noGrp="1"/>
          </p:cNvSpPr>
          <p:nvPr>
            <p:ph type="title"/>
          </p:nvPr>
        </p:nvSpPr>
        <p:spPr>
          <a:xfrm>
            <a:off x="838200" y="401221"/>
            <a:ext cx="10515600" cy="1348065"/>
          </a:xfrm>
        </p:spPr>
        <p:txBody>
          <a:bodyPr>
            <a:normAutofit/>
          </a:bodyPr>
          <a:lstStyle/>
          <a:p>
            <a:r>
              <a:rPr lang="en-US" sz="4200">
                <a:solidFill>
                  <a:srgbClr val="FFFFFF"/>
                </a:solidFill>
              </a:rPr>
              <a:t>2016 State Forest Resource Management Plan: Commonwealth Court</a:t>
            </a:r>
          </a:p>
        </p:txBody>
      </p:sp>
      <p:sp>
        <p:nvSpPr>
          <p:cNvPr id="3" name="Content Placeholder 2">
            <a:extLst>
              <a:ext uri="{FF2B5EF4-FFF2-40B4-BE49-F238E27FC236}">
                <a16:creationId xmlns:a16="http://schemas.microsoft.com/office/drawing/2014/main" id="{B3151BB5-DC04-494B-A61C-774F56813E16}"/>
              </a:ext>
            </a:extLst>
          </p:cNvPr>
          <p:cNvSpPr>
            <a:spLocks noGrp="1"/>
          </p:cNvSpPr>
          <p:nvPr>
            <p:ph idx="1"/>
          </p:nvPr>
        </p:nvSpPr>
        <p:spPr>
          <a:xfrm>
            <a:off x="838200" y="2586789"/>
            <a:ext cx="10515600" cy="3590174"/>
          </a:xfrm>
        </p:spPr>
        <p:txBody>
          <a:bodyPr>
            <a:normAutofit/>
          </a:bodyPr>
          <a:lstStyle/>
          <a:p>
            <a:pPr marL="0" indent="0">
              <a:buNone/>
            </a:pPr>
            <a:r>
              <a:rPr lang="en-US" b="1" dirty="0"/>
              <a:t>DCNR Preliminary Objections:</a:t>
            </a:r>
          </a:p>
          <a:p>
            <a:r>
              <a:rPr lang="en-US" sz="2400" dirty="0"/>
              <a:t>The </a:t>
            </a:r>
            <a:r>
              <a:rPr lang="en-US" sz="2400" dirty="0" err="1"/>
              <a:t>SFRMP</a:t>
            </a:r>
            <a:r>
              <a:rPr lang="en-US" sz="2400" dirty="0"/>
              <a:t> is a statement of policy and therefore:</a:t>
            </a:r>
          </a:p>
          <a:p>
            <a:pPr lvl="1"/>
            <a:r>
              <a:rPr lang="en-US" dirty="0" err="1"/>
              <a:t>PEDF</a:t>
            </a:r>
            <a:r>
              <a:rPr lang="en-US" dirty="0"/>
              <a:t> fails to state a claim because </a:t>
            </a:r>
            <a:r>
              <a:rPr lang="en-US" dirty="0" err="1"/>
              <a:t>SFRMP</a:t>
            </a:r>
            <a:r>
              <a:rPr lang="en-US" dirty="0"/>
              <a:t> is not a binding norm and therefore no relief can be granted</a:t>
            </a:r>
          </a:p>
          <a:p>
            <a:pPr lvl="1"/>
            <a:r>
              <a:rPr lang="en-US" dirty="0" err="1"/>
              <a:t>PEDF’s</a:t>
            </a:r>
            <a:r>
              <a:rPr lang="en-US" dirty="0"/>
              <a:t> petition is not ripe for review because doesn’t allege a harm</a:t>
            </a:r>
          </a:p>
          <a:p>
            <a:pPr lvl="1"/>
            <a:r>
              <a:rPr lang="en-US" dirty="0" err="1"/>
              <a:t>PEDF</a:t>
            </a:r>
            <a:r>
              <a:rPr lang="en-US" dirty="0"/>
              <a:t> lacks standing because </a:t>
            </a:r>
            <a:r>
              <a:rPr lang="en-US"/>
              <a:t>it hasn’t alleged a harm</a:t>
            </a:r>
            <a:endParaRPr lang="en-US" dirty="0"/>
          </a:p>
          <a:p>
            <a:pPr lvl="1"/>
            <a:r>
              <a:rPr lang="en-US" dirty="0" err="1"/>
              <a:t>PEDF</a:t>
            </a:r>
            <a:r>
              <a:rPr lang="en-US" dirty="0"/>
              <a:t> fails to state a claim because there is no legal requirement for relief</a:t>
            </a:r>
          </a:p>
          <a:p>
            <a:pPr lvl="1"/>
            <a:r>
              <a:rPr lang="en-US" dirty="0"/>
              <a:t>Secretary is immune from being compelled to carry out the requested relief. </a:t>
            </a:r>
          </a:p>
        </p:txBody>
      </p:sp>
    </p:spTree>
    <p:extLst>
      <p:ext uri="{BB962C8B-B14F-4D97-AF65-F5344CB8AC3E}">
        <p14:creationId xmlns:p14="http://schemas.microsoft.com/office/powerpoint/2010/main" val="3543019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C357980-C606-45EF-8369-32654466EC26}"/>
              </a:ext>
            </a:extLst>
          </p:cNvPr>
          <p:cNvSpPr>
            <a:spLocks noGrp="1"/>
          </p:cNvSpPr>
          <p:nvPr>
            <p:ph type="title"/>
          </p:nvPr>
        </p:nvSpPr>
        <p:spPr>
          <a:xfrm>
            <a:off x="838200" y="401221"/>
            <a:ext cx="10515600" cy="1348065"/>
          </a:xfrm>
        </p:spPr>
        <p:txBody>
          <a:bodyPr>
            <a:normAutofit/>
          </a:bodyPr>
          <a:lstStyle/>
          <a:p>
            <a:r>
              <a:rPr lang="en-US" sz="4200">
                <a:solidFill>
                  <a:srgbClr val="FFFFFF"/>
                </a:solidFill>
              </a:rPr>
              <a:t>2016 State Forest Resource Management Plan: Commonwealth Court</a:t>
            </a:r>
          </a:p>
        </p:txBody>
      </p:sp>
      <p:sp>
        <p:nvSpPr>
          <p:cNvPr id="3" name="Content Placeholder 2">
            <a:extLst>
              <a:ext uri="{FF2B5EF4-FFF2-40B4-BE49-F238E27FC236}">
                <a16:creationId xmlns:a16="http://schemas.microsoft.com/office/drawing/2014/main" id="{B3151BB5-DC04-494B-A61C-774F56813E16}"/>
              </a:ext>
            </a:extLst>
          </p:cNvPr>
          <p:cNvSpPr>
            <a:spLocks noGrp="1"/>
          </p:cNvSpPr>
          <p:nvPr>
            <p:ph idx="1"/>
          </p:nvPr>
        </p:nvSpPr>
        <p:spPr>
          <a:xfrm>
            <a:off x="838200" y="2586789"/>
            <a:ext cx="10515600" cy="3590174"/>
          </a:xfrm>
        </p:spPr>
        <p:txBody>
          <a:bodyPr>
            <a:normAutofit/>
          </a:bodyPr>
          <a:lstStyle/>
          <a:p>
            <a:pPr marL="0" indent="0">
              <a:buNone/>
            </a:pPr>
            <a:r>
              <a:rPr lang="en-US" b="1" dirty="0" err="1"/>
              <a:t>PEDF</a:t>
            </a:r>
            <a:r>
              <a:rPr lang="en-US" b="1" dirty="0"/>
              <a:t> v. DCNR, 2021 Pa. </a:t>
            </a:r>
            <a:r>
              <a:rPr lang="en-US" b="1" dirty="0" err="1"/>
              <a:t>Commw</a:t>
            </a:r>
            <a:r>
              <a:rPr lang="en-US" b="1" dirty="0"/>
              <a:t>. </a:t>
            </a:r>
            <a:r>
              <a:rPr lang="en-US" b="1" dirty="0" err="1"/>
              <a:t>Unpub</a:t>
            </a:r>
            <a:r>
              <a:rPr lang="en-US" b="1" dirty="0"/>
              <a:t>. LEXIS 430 (</a:t>
            </a:r>
            <a:r>
              <a:rPr lang="en-US" b="1" dirty="0" err="1"/>
              <a:t>Cmwlth</a:t>
            </a:r>
            <a:r>
              <a:rPr lang="en-US" b="1" dirty="0"/>
              <a:t>. Aug. 6, 2021) (Appealed to Pennsylvania Supreme Court at 61 MAP 2021, filed August 13, 2021)</a:t>
            </a:r>
          </a:p>
          <a:p>
            <a:r>
              <a:rPr lang="en-US" dirty="0"/>
              <a:t>Commonwealth Court agreed with DCNR and granted 3 of 5 preliminary objections</a:t>
            </a:r>
          </a:p>
          <a:p>
            <a:r>
              <a:rPr lang="en-US" dirty="0"/>
              <a:t>Declined to reach whether </a:t>
            </a:r>
            <a:r>
              <a:rPr lang="en-US" dirty="0" err="1"/>
              <a:t>PEDF</a:t>
            </a:r>
            <a:r>
              <a:rPr lang="en-US" dirty="0"/>
              <a:t> has standing and whether the Secretary is immune from being directed to carryout the relief sought </a:t>
            </a:r>
          </a:p>
        </p:txBody>
      </p:sp>
    </p:spTree>
    <p:extLst>
      <p:ext uri="{BB962C8B-B14F-4D97-AF65-F5344CB8AC3E}">
        <p14:creationId xmlns:p14="http://schemas.microsoft.com/office/powerpoint/2010/main" val="133736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fontScale="90000"/>
          </a:bodyPr>
          <a:lstStyle/>
          <a:p>
            <a:pPr algn="ctr"/>
            <a:r>
              <a:rPr kumimoji="0" lang="en-US" sz="6800" b="0" i="0" u="none" strike="noStrike" kern="1200" cap="none" spc="0" normalizeH="0" baseline="0" noProof="0" dirty="0">
                <a:ln>
                  <a:noFill/>
                </a:ln>
                <a:solidFill>
                  <a:prstClr val="white"/>
                </a:solidFill>
                <a:effectLst/>
                <a:uLnTx/>
                <a:uFillTx/>
                <a:latin typeface="Calibri Light" panose="020F0302020204030204"/>
                <a:ea typeface="+mj-ea"/>
                <a:cs typeface="+mj-cs"/>
              </a:rPr>
              <a:t>Pennsylvania Constitution </a:t>
            </a:r>
            <a:r>
              <a:rPr kumimoji="0" lang="en-US" sz="7500" b="0" i="0" u="none" strike="noStrike" kern="1200" cap="none" spc="0" normalizeH="0" baseline="0" noProof="0" dirty="0">
                <a:ln>
                  <a:noFill/>
                </a:ln>
                <a:solidFill>
                  <a:prstClr val="white"/>
                </a:solidFill>
                <a:effectLst/>
                <a:uLnTx/>
                <a:uFillTx/>
                <a:latin typeface="Calibri Light" panose="020F0302020204030204"/>
                <a:ea typeface="+mj-ea"/>
                <a:cs typeface="+mj-cs"/>
              </a:rPr>
              <a:t>Article I, Section 27</a:t>
            </a:r>
            <a:endParaRPr lang="en-US" sz="5400" b="1" dirty="0">
              <a:solidFill>
                <a:srgbClr val="FFFFFF"/>
              </a:solidFill>
            </a:endParaRP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a:bodyPr>
          <a:lstStyle/>
          <a:p>
            <a:pPr marL="457200" indent="-457200">
              <a:buFont typeface="+mj-lt"/>
              <a:buAutoNum type="arabicPeriod"/>
            </a:pPr>
            <a:r>
              <a:rPr lang="en-US" dirty="0"/>
              <a:t>The people have a right to clean air, pure water, and to the preservation of the natural, scenic, historic and esthetic values of the environment. </a:t>
            </a:r>
          </a:p>
          <a:p>
            <a:pPr marL="457200" indent="-457200">
              <a:buFont typeface="+mj-lt"/>
              <a:buAutoNum type="arabicPeriod"/>
            </a:pPr>
            <a:r>
              <a:rPr lang="en-US" b="1" dirty="0"/>
              <a:t>Pennsylvania's public natural resources are the common property of all the people, including generations yet to come </a:t>
            </a:r>
          </a:p>
          <a:p>
            <a:pPr marL="457200" indent="-457200">
              <a:buFont typeface="+mj-lt"/>
              <a:buAutoNum type="arabicPeriod"/>
            </a:pPr>
            <a:r>
              <a:rPr lang="en-US" b="1" dirty="0"/>
              <a:t>As trustee of these resources, the Commonwealth shall conserve and maintain them for the benefit of all the people. </a:t>
            </a:r>
          </a:p>
        </p:txBody>
      </p:sp>
    </p:spTree>
    <p:extLst>
      <p:ext uri="{BB962C8B-B14F-4D97-AF65-F5344CB8AC3E}">
        <p14:creationId xmlns:p14="http://schemas.microsoft.com/office/powerpoint/2010/main" val="136410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A091F32-1D29-47C8-BD84-796D7D29F9E1}"/>
              </a:ext>
            </a:extLst>
          </p:cNvPr>
          <p:cNvSpPr>
            <a:spLocks noGrp="1"/>
          </p:cNvSpPr>
          <p:nvPr>
            <p:ph type="title"/>
          </p:nvPr>
        </p:nvSpPr>
        <p:spPr>
          <a:xfrm>
            <a:off x="841246" y="673770"/>
            <a:ext cx="4057325" cy="2414488"/>
          </a:xfrm>
        </p:spPr>
        <p:txBody>
          <a:bodyPr anchor="t">
            <a:normAutofit/>
          </a:bodyPr>
          <a:lstStyle/>
          <a:p>
            <a:r>
              <a:rPr kumimoji="0" lang="en-US" sz="4200" b="1" i="0" u="none" strike="noStrike" kern="1200" cap="none" spc="0" normalizeH="0" baseline="0" noProof="0" dirty="0">
                <a:ln>
                  <a:noFill/>
                </a:ln>
                <a:solidFill>
                  <a:srgbClr val="FFFFFF"/>
                </a:solidFill>
                <a:effectLst/>
                <a:uLnTx/>
                <a:uFillTx/>
                <a:latin typeface="Calibri Light" panose="020F0302020204030204"/>
                <a:ea typeface="+mj-ea"/>
                <a:cs typeface="+mj-cs"/>
              </a:rPr>
              <a:t>Initial Case Filed in Commonwealth Court in 2012</a:t>
            </a:r>
            <a:endParaRPr lang="en-US" sz="4200" dirty="0">
              <a:solidFill>
                <a:srgbClr val="FFFFFF"/>
              </a:solidFill>
            </a:endParaRPr>
          </a:p>
        </p:txBody>
      </p:sp>
      <p:sp>
        <p:nvSpPr>
          <p:cNvPr id="3" name="Content Placeholder 2">
            <a:extLst>
              <a:ext uri="{FF2B5EF4-FFF2-40B4-BE49-F238E27FC236}">
                <a16:creationId xmlns:a16="http://schemas.microsoft.com/office/drawing/2014/main" id="{23CE1F15-22BC-4E41-843D-E3DF9D0641D8}"/>
              </a:ext>
            </a:extLst>
          </p:cNvPr>
          <p:cNvSpPr>
            <a:spLocks noGrp="1"/>
          </p:cNvSpPr>
          <p:nvPr>
            <p:ph idx="1"/>
          </p:nvPr>
        </p:nvSpPr>
        <p:spPr>
          <a:xfrm>
            <a:off x="6095999" y="882315"/>
            <a:ext cx="5254754" cy="5294647"/>
          </a:xfrm>
        </p:spPr>
        <p:txBody>
          <a:bodyPr>
            <a:normAutofit fontScale="70000" lnSpcReduction="20000"/>
          </a:bodyPr>
          <a:lstStyle/>
          <a:p>
            <a:r>
              <a:rPr lang="en-US" sz="3400" dirty="0"/>
              <a:t>Challenged under Art. I, Sec. 27 (Section 27):</a:t>
            </a:r>
          </a:p>
          <a:p>
            <a:endParaRPr lang="en-US" sz="3100" dirty="0"/>
          </a:p>
          <a:p>
            <a:pPr lvl="1"/>
            <a:r>
              <a:rPr lang="en-US" sz="3100" dirty="0"/>
              <a:t>Appropriating money from the Oil and Gas Lease Fund (</a:t>
            </a:r>
            <a:r>
              <a:rPr lang="en-US" sz="3100" dirty="0" err="1"/>
              <a:t>OGLF</a:t>
            </a:r>
            <a:r>
              <a:rPr lang="en-US" sz="3100" dirty="0"/>
              <a:t>) to the General Fund</a:t>
            </a:r>
          </a:p>
          <a:p>
            <a:pPr lvl="1"/>
            <a:endParaRPr lang="en-US" sz="3100" dirty="0"/>
          </a:p>
          <a:p>
            <a:pPr lvl="1"/>
            <a:r>
              <a:rPr lang="en-US" sz="3100" dirty="0"/>
              <a:t>Removing the </a:t>
            </a:r>
            <a:r>
              <a:rPr lang="en-US" sz="3100" dirty="0" err="1"/>
              <a:t>OGLF</a:t>
            </a:r>
            <a:r>
              <a:rPr lang="en-US" sz="3100" dirty="0"/>
              <a:t> money from the exclusive control of the DCNR and the uses established in the </a:t>
            </a:r>
            <a:r>
              <a:rPr lang="en-US" sz="3100" dirty="0" err="1"/>
              <a:t>OGLF</a:t>
            </a:r>
            <a:r>
              <a:rPr lang="en-US" sz="3100" dirty="0"/>
              <a:t> –  conservation, recreation, and flood control</a:t>
            </a:r>
          </a:p>
          <a:p>
            <a:pPr lvl="1"/>
            <a:endParaRPr lang="en-US" sz="3100" dirty="0"/>
          </a:p>
          <a:p>
            <a:pPr lvl="1"/>
            <a:r>
              <a:rPr lang="en-US" sz="3100" dirty="0"/>
              <a:t>Capped DCNR’s appropriations from the </a:t>
            </a:r>
            <a:r>
              <a:rPr lang="en-US" sz="3100" dirty="0" err="1"/>
              <a:t>OGLF</a:t>
            </a:r>
            <a:r>
              <a:rPr lang="en-US" sz="3100" dirty="0"/>
              <a:t> and prioritized DCNR general government operations expenses from the </a:t>
            </a:r>
            <a:r>
              <a:rPr lang="en-US" sz="3100" dirty="0" err="1"/>
              <a:t>OGLF</a:t>
            </a:r>
            <a:r>
              <a:rPr lang="en-US" sz="3100" dirty="0"/>
              <a:t> money </a:t>
            </a:r>
          </a:p>
          <a:p>
            <a:pPr marL="0" indent="0">
              <a:buNone/>
            </a:pPr>
            <a:r>
              <a:rPr lang="en-US" sz="3100" dirty="0"/>
              <a:t>	</a:t>
            </a:r>
          </a:p>
        </p:txBody>
      </p:sp>
    </p:spTree>
    <p:extLst>
      <p:ext uri="{BB962C8B-B14F-4D97-AF65-F5344CB8AC3E}">
        <p14:creationId xmlns:p14="http://schemas.microsoft.com/office/powerpoint/2010/main" val="420282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3">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5292830-265B-421E-B6DB-C460D117853B}"/>
              </a:ext>
            </a:extLst>
          </p:cNvPr>
          <p:cNvSpPr>
            <a:spLocks noGrp="1"/>
          </p:cNvSpPr>
          <p:nvPr>
            <p:ph type="title"/>
          </p:nvPr>
        </p:nvSpPr>
        <p:spPr>
          <a:xfrm>
            <a:off x="838200" y="673770"/>
            <a:ext cx="3220329" cy="2027227"/>
          </a:xfrm>
        </p:spPr>
        <p:txBody>
          <a:bodyPr anchor="t">
            <a:normAutofit/>
          </a:bodyPr>
          <a:lstStyle/>
          <a:p>
            <a:r>
              <a:rPr kumimoji="0" lang="en-US" sz="3200" b="1" i="0" u="none" strike="noStrike" kern="1200" cap="none" spc="0" normalizeH="0" baseline="0" noProof="0" dirty="0">
                <a:ln>
                  <a:noFill/>
                </a:ln>
                <a:solidFill>
                  <a:srgbClr val="FFFFFF"/>
                </a:solidFill>
                <a:effectLst/>
                <a:uLnTx/>
                <a:uFillTx/>
                <a:latin typeface="Calibri Light" panose="020F0302020204030204"/>
                <a:ea typeface="+mj-ea"/>
                <a:cs typeface="+mj-cs"/>
              </a:rPr>
              <a:t>Two Major Decisions by the Supreme Court of Pennsylvania</a:t>
            </a:r>
            <a:endParaRPr lang="en-US" sz="3200" b="1" dirty="0">
              <a:solidFill>
                <a:srgbClr val="FFFFFF"/>
              </a:solidFill>
            </a:endParaRPr>
          </a:p>
        </p:txBody>
      </p:sp>
      <p:graphicFrame>
        <p:nvGraphicFramePr>
          <p:cNvPr id="48" name="Content Placeholder 2">
            <a:extLst>
              <a:ext uri="{FF2B5EF4-FFF2-40B4-BE49-F238E27FC236}">
                <a16:creationId xmlns:a16="http://schemas.microsoft.com/office/drawing/2014/main" id="{7A131273-D183-4EA0-8345-724F7100FEFF}"/>
              </a:ext>
            </a:extLst>
          </p:cNvPr>
          <p:cNvGraphicFramePr/>
          <p:nvPr>
            <p:extLst>
              <p:ext uri="{D42A27DB-BD31-4B8C-83A1-F6EECF244321}">
                <p14:modId xmlns:p14="http://schemas.microsoft.com/office/powerpoint/2010/main" val="2901504024"/>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331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a:bodyPr>
          <a:lstStyle/>
          <a:p>
            <a:r>
              <a:rPr lang="en-US" sz="5400" b="1" dirty="0" err="1">
                <a:solidFill>
                  <a:srgbClr val="FFFFFF"/>
                </a:solidFill>
              </a:rPr>
              <a:t>PEDF</a:t>
            </a:r>
            <a:r>
              <a:rPr lang="en-US" sz="5400" b="1" dirty="0">
                <a:solidFill>
                  <a:srgbClr val="FFFFFF"/>
                </a:solidFill>
              </a:rPr>
              <a:t> II: Section 27</a:t>
            </a: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lnSpcReduction="10000"/>
          </a:bodyPr>
          <a:lstStyle/>
          <a:p>
            <a:r>
              <a:rPr lang="en-US" sz="2400" dirty="0"/>
              <a:t>Established Section 27 as a self executing right in the people. </a:t>
            </a:r>
          </a:p>
          <a:p>
            <a:r>
              <a:rPr lang="en-US" sz="2400" dirty="0"/>
              <a:t>Established a trust to be administered by private trust principles</a:t>
            </a:r>
          </a:p>
          <a:p>
            <a:pPr lvl="1"/>
            <a:r>
              <a:rPr lang="en-US" dirty="0"/>
              <a:t>Public natural resources are the corpus of the trust: including, but not limited to, public lands including the minerals contained therein, ambient air quality, water quality, wild flora and wild fauna (including fish)</a:t>
            </a:r>
          </a:p>
          <a:p>
            <a:pPr lvl="1"/>
            <a:r>
              <a:rPr lang="en-US" dirty="0"/>
              <a:t>People are the beneficiaries of the trust: current and future generations</a:t>
            </a:r>
          </a:p>
          <a:p>
            <a:pPr lvl="1"/>
            <a:r>
              <a:rPr lang="en-US" dirty="0"/>
              <a:t>Purpose of the trust: environmental benefit: to conserve and maintain the public natural resources </a:t>
            </a:r>
          </a:p>
          <a:p>
            <a:pPr lvl="1"/>
            <a:r>
              <a:rPr lang="en-US" dirty="0"/>
              <a:t>All Commonwealth entities are the trustees, and not proprietors and must manage the trust according to trust principles</a:t>
            </a:r>
          </a:p>
          <a:p>
            <a:endParaRPr lang="en-US" sz="2200" dirty="0"/>
          </a:p>
        </p:txBody>
      </p:sp>
    </p:spTree>
    <p:extLst>
      <p:ext uri="{BB962C8B-B14F-4D97-AF65-F5344CB8AC3E}">
        <p14:creationId xmlns:p14="http://schemas.microsoft.com/office/powerpoint/2010/main" val="193730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5974B3DE-367A-4F50-9983-E9179520316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6306"/>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06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DBC540-8C9F-4F3E-9A08-942CE4428BED}"/>
              </a:ext>
            </a:extLst>
          </p:cNvPr>
          <p:cNvSpPr>
            <a:spLocks noGrp="1"/>
          </p:cNvSpPr>
          <p:nvPr>
            <p:ph type="title"/>
          </p:nvPr>
        </p:nvSpPr>
        <p:spPr>
          <a:xfrm>
            <a:off x="586478" y="1683756"/>
            <a:ext cx="3115265" cy="2396359"/>
          </a:xfrm>
        </p:spPr>
        <p:txBody>
          <a:bodyPr anchor="b">
            <a:normAutofit fontScale="90000"/>
          </a:bodyPr>
          <a:lstStyle/>
          <a:p>
            <a:pPr algn="r"/>
            <a:r>
              <a:rPr lang="en-US" sz="4000" dirty="0">
                <a:solidFill>
                  <a:srgbClr val="FFFFFF"/>
                </a:solidFill>
              </a:rPr>
              <a:t>Conserve and Maintain Public Natural Resources:</a:t>
            </a:r>
            <a:br>
              <a:rPr lang="en-US" sz="4000" dirty="0">
                <a:solidFill>
                  <a:srgbClr val="FFFFFF"/>
                </a:solidFill>
              </a:rPr>
            </a:br>
            <a:r>
              <a:rPr lang="en-US" sz="4000" dirty="0">
                <a:solidFill>
                  <a:srgbClr val="FFFFFF"/>
                </a:solidFill>
              </a:rPr>
              <a:t>Duty to prevent </a:t>
            </a:r>
            <a:r>
              <a:rPr lang="en-US" sz="4000">
                <a:solidFill>
                  <a:srgbClr val="FFFFFF"/>
                </a:solidFill>
              </a:rPr>
              <a:t>and remedy</a:t>
            </a: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F766DA50-B0BD-4D8E-BCBF-5786D69D096A}"/>
              </a:ext>
            </a:extLst>
          </p:cNvPr>
          <p:cNvGraphicFramePr>
            <a:graphicFrameLocks noGrp="1"/>
          </p:cNvGraphicFramePr>
          <p:nvPr>
            <p:ph idx="1"/>
            <p:extLst>
              <p:ext uri="{D42A27DB-BD31-4B8C-83A1-F6EECF244321}">
                <p14:modId xmlns:p14="http://schemas.microsoft.com/office/powerpoint/2010/main" val="158129723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C9DC54B-0E44-4C32-91A5-30D65A4FC5CB}"/>
              </a:ext>
            </a:extLst>
          </p:cNvPr>
          <p:cNvSpPr txBox="1"/>
          <p:nvPr/>
        </p:nvSpPr>
        <p:spPr>
          <a:xfrm>
            <a:off x="5897461" y="2030136"/>
            <a:ext cx="3947684" cy="369332"/>
          </a:xfrm>
          <a:prstGeom prst="rect">
            <a:avLst/>
          </a:prstGeom>
          <a:noFill/>
        </p:spPr>
        <p:txBody>
          <a:bodyPr wrap="none" rtlCol="0">
            <a:spAutoFit/>
          </a:bodyPr>
          <a:lstStyle/>
          <a:p>
            <a:r>
              <a:rPr lang="en-US" dirty="0"/>
              <a:t>Prohibits harm to environmental quality </a:t>
            </a:r>
          </a:p>
        </p:txBody>
      </p:sp>
      <p:sp>
        <p:nvSpPr>
          <p:cNvPr id="6" name="TextBox 5">
            <a:extLst>
              <a:ext uri="{FF2B5EF4-FFF2-40B4-BE49-F238E27FC236}">
                <a16:creationId xmlns:a16="http://schemas.microsoft.com/office/drawing/2014/main" id="{391A995B-341C-4947-9E5A-4C8584C55DFC}"/>
              </a:ext>
            </a:extLst>
          </p:cNvPr>
          <p:cNvSpPr txBox="1"/>
          <p:nvPr/>
        </p:nvSpPr>
        <p:spPr>
          <a:xfrm>
            <a:off x="5838738" y="3895449"/>
            <a:ext cx="4515082" cy="369332"/>
          </a:xfrm>
          <a:prstGeom prst="rect">
            <a:avLst/>
          </a:prstGeom>
          <a:noFill/>
        </p:spPr>
        <p:txBody>
          <a:bodyPr wrap="none" rtlCol="0">
            <a:spAutoFit/>
          </a:bodyPr>
          <a:lstStyle/>
          <a:p>
            <a:r>
              <a:rPr lang="en-US" dirty="0"/>
              <a:t>Prohibits reducing or lessening the trust assets</a:t>
            </a:r>
          </a:p>
        </p:txBody>
      </p:sp>
      <p:sp>
        <p:nvSpPr>
          <p:cNvPr id="7" name="TextBox 6">
            <a:extLst>
              <a:ext uri="{FF2B5EF4-FFF2-40B4-BE49-F238E27FC236}">
                <a16:creationId xmlns:a16="http://schemas.microsoft.com/office/drawing/2014/main" id="{AA53219B-7F06-40B3-84BC-99B74C2E6F13}"/>
              </a:ext>
            </a:extLst>
          </p:cNvPr>
          <p:cNvSpPr txBox="1"/>
          <p:nvPr/>
        </p:nvSpPr>
        <p:spPr>
          <a:xfrm>
            <a:off x="5897461" y="5707831"/>
            <a:ext cx="3502177" cy="369332"/>
          </a:xfrm>
          <a:prstGeom prst="rect">
            <a:avLst/>
          </a:prstGeom>
          <a:noFill/>
        </p:spPr>
        <p:txBody>
          <a:bodyPr wrap="none" rtlCol="0">
            <a:spAutoFit/>
          </a:bodyPr>
          <a:lstStyle/>
          <a:p>
            <a:r>
              <a:rPr lang="en-US" dirty="0"/>
              <a:t>Prohibits depleting the trust assets</a:t>
            </a:r>
          </a:p>
        </p:txBody>
      </p:sp>
    </p:spTree>
    <p:extLst>
      <p:ext uri="{BB962C8B-B14F-4D97-AF65-F5344CB8AC3E}">
        <p14:creationId xmlns:p14="http://schemas.microsoft.com/office/powerpoint/2010/main" val="128110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AE1B864-5B7C-437C-96B0-1BE16DD395C1}"/>
              </a:ext>
            </a:extLst>
          </p:cNvPr>
          <p:cNvSpPr>
            <a:spLocks noGrp="1"/>
          </p:cNvSpPr>
          <p:nvPr>
            <p:ph type="title"/>
          </p:nvPr>
        </p:nvSpPr>
        <p:spPr>
          <a:xfrm>
            <a:off x="838200" y="401221"/>
            <a:ext cx="10515600" cy="1348065"/>
          </a:xfrm>
        </p:spPr>
        <p:txBody>
          <a:bodyPr>
            <a:normAutofit/>
          </a:bodyPr>
          <a:lstStyle/>
          <a:p>
            <a:r>
              <a:rPr lang="en-US" sz="5400" b="1" dirty="0" err="1">
                <a:solidFill>
                  <a:srgbClr val="FFFFFF"/>
                </a:solidFill>
              </a:rPr>
              <a:t>PEDF</a:t>
            </a:r>
            <a:r>
              <a:rPr lang="en-US" sz="5400" b="1" dirty="0">
                <a:solidFill>
                  <a:srgbClr val="FFFFFF"/>
                </a:solidFill>
              </a:rPr>
              <a:t> II: Royalty</a:t>
            </a:r>
          </a:p>
        </p:txBody>
      </p:sp>
      <p:sp>
        <p:nvSpPr>
          <p:cNvPr id="3" name="Content Placeholder 2">
            <a:extLst>
              <a:ext uri="{FF2B5EF4-FFF2-40B4-BE49-F238E27FC236}">
                <a16:creationId xmlns:a16="http://schemas.microsoft.com/office/drawing/2014/main" id="{F8F5ED1A-17EA-433E-8F99-C1FECBD80C92}"/>
              </a:ext>
            </a:extLst>
          </p:cNvPr>
          <p:cNvSpPr>
            <a:spLocks noGrp="1"/>
          </p:cNvSpPr>
          <p:nvPr>
            <p:ph idx="1"/>
          </p:nvPr>
        </p:nvSpPr>
        <p:spPr>
          <a:xfrm>
            <a:off x="838200" y="2586789"/>
            <a:ext cx="10515600" cy="3590174"/>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Analyzed royalties derived from oil and gas leases on Commonwealth lands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Royalty = trust corpus that can only be used for trust purposes</a:t>
            </a:r>
          </a:p>
          <a:p>
            <a:pPr>
              <a:spcBef>
                <a:spcPts val="500"/>
              </a:spcBef>
              <a:defRPr/>
            </a:pPr>
            <a:r>
              <a:rPr lang="en-US" sz="2400" dirty="0">
                <a:solidFill>
                  <a:prstClr val="black"/>
                </a:solidFill>
                <a:latin typeface="Calibri" panose="020F0502020204030204"/>
              </a:rPr>
              <a:t>Found appropriations to the general fund and the cap on appropriations to DCNR to be facially unconstitutional as far as they concerned royalties </a:t>
            </a:r>
          </a:p>
          <a:p>
            <a:pPr>
              <a:spcBef>
                <a:spcPts val="500"/>
              </a:spcBef>
              <a:defRPr/>
            </a:pPr>
            <a:r>
              <a:rPr lang="en-US" sz="2400" dirty="0" err="1">
                <a:solidFill>
                  <a:prstClr val="black"/>
                </a:solidFill>
                <a:latin typeface="Calibri" panose="020F0502020204030204"/>
              </a:rPr>
              <a:t>OGLF</a:t>
            </a:r>
            <a:r>
              <a:rPr lang="en-US" sz="2400" dirty="0">
                <a:solidFill>
                  <a:prstClr val="black"/>
                </a:solidFill>
                <a:latin typeface="Calibri" panose="020F0502020204030204"/>
              </a:rPr>
              <a:t> money can be appropriated to any Section 27 purpose, not required by Section 27 to be limited to DCNR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2200" dirty="0"/>
          </a:p>
        </p:txBody>
      </p:sp>
    </p:spTree>
    <p:extLst>
      <p:ext uri="{BB962C8B-B14F-4D97-AF65-F5344CB8AC3E}">
        <p14:creationId xmlns:p14="http://schemas.microsoft.com/office/powerpoint/2010/main" val="40706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9DAF21-E2EA-4917-AF0E-EE2DFF7671DB}"/>
              </a:ext>
            </a:extLst>
          </p:cNvPr>
          <p:cNvSpPr>
            <a:spLocks noGrp="1"/>
          </p:cNvSpPr>
          <p:nvPr>
            <p:ph type="title"/>
          </p:nvPr>
        </p:nvSpPr>
        <p:spPr>
          <a:xfrm>
            <a:off x="838200" y="401221"/>
            <a:ext cx="10515600" cy="1348065"/>
          </a:xfrm>
        </p:spPr>
        <p:txBody>
          <a:bodyPr>
            <a:normAutofit/>
          </a:bodyPr>
          <a:lstStyle/>
          <a:p>
            <a:r>
              <a:rPr lang="en-US" sz="5400" dirty="0" err="1">
                <a:solidFill>
                  <a:srgbClr val="FFFFFF"/>
                </a:solidFill>
              </a:rPr>
              <a:t>PEDF</a:t>
            </a:r>
            <a:r>
              <a:rPr lang="en-US" sz="5400" dirty="0">
                <a:solidFill>
                  <a:srgbClr val="FFFFFF"/>
                </a:solidFill>
              </a:rPr>
              <a:t> IV: Section 27</a:t>
            </a:r>
          </a:p>
        </p:txBody>
      </p:sp>
      <p:sp>
        <p:nvSpPr>
          <p:cNvPr id="3" name="Content Placeholder 2">
            <a:extLst>
              <a:ext uri="{FF2B5EF4-FFF2-40B4-BE49-F238E27FC236}">
                <a16:creationId xmlns:a16="http://schemas.microsoft.com/office/drawing/2014/main" id="{1B2135DA-B4A3-4D80-BD5D-BF4BE633D466}"/>
              </a:ext>
            </a:extLst>
          </p:cNvPr>
          <p:cNvSpPr>
            <a:spLocks noGrp="1"/>
          </p:cNvSpPr>
          <p:nvPr>
            <p:ph idx="1"/>
          </p:nvPr>
        </p:nvSpPr>
        <p:spPr>
          <a:xfrm>
            <a:off x="838200" y="2586789"/>
            <a:ext cx="10515600" cy="3590174"/>
          </a:xfrm>
        </p:spPr>
        <p:txBody>
          <a:bodyPr>
            <a:normAutofit/>
          </a:bodyPr>
          <a:lstStyle/>
          <a:p>
            <a:r>
              <a:rPr lang="en-US" dirty="0"/>
              <a:t>Commonwealth must manage the trust in a cross-generational dimension: successive beneficiaries</a:t>
            </a:r>
          </a:p>
          <a:p>
            <a:r>
              <a:rPr lang="en-US" dirty="0"/>
              <a:t>Warned against shortsighted policies and politics, because people not yet born are equally entitled to the public natural resources as those currently living</a:t>
            </a:r>
          </a:p>
          <a:p>
            <a:r>
              <a:rPr lang="en-US" dirty="0"/>
              <a:t>Beneficiaries have no income entitlement </a:t>
            </a:r>
          </a:p>
        </p:txBody>
      </p:sp>
    </p:spTree>
    <p:extLst>
      <p:ext uri="{BB962C8B-B14F-4D97-AF65-F5344CB8AC3E}">
        <p14:creationId xmlns:p14="http://schemas.microsoft.com/office/powerpoint/2010/main" val="225659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10306</TotalTime>
  <Words>1278</Words>
  <Application>Microsoft Office PowerPoint</Application>
  <PresentationFormat>Widescreen</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Pennsylvania Environmental Defense Foundation (PEDF) Cases</vt:lpstr>
      <vt:lpstr>Pennsylvania Constitution Article I, Section 27</vt:lpstr>
      <vt:lpstr>Initial Case Filed in Commonwealth Court in 2012</vt:lpstr>
      <vt:lpstr>Two Major Decisions by the Supreme Court of Pennsylvania</vt:lpstr>
      <vt:lpstr>PEDF II: Section 27</vt:lpstr>
      <vt:lpstr>PowerPoint Presentation</vt:lpstr>
      <vt:lpstr>Conserve and Maintain Public Natural Resources: Duty to prevent and remedy</vt:lpstr>
      <vt:lpstr>PEDF II: Royalty</vt:lpstr>
      <vt:lpstr>PEDF IV: Section 27</vt:lpstr>
      <vt:lpstr>PEDF IV: Bonus, Rent, and Interest</vt:lpstr>
      <vt:lpstr>PEDF V/VI</vt:lpstr>
      <vt:lpstr>PEDF V/VI: PEDF V</vt:lpstr>
      <vt:lpstr>PEDF V/VI: PEDF VI</vt:lpstr>
      <vt:lpstr>Stayed PEDF Cases</vt:lpstr>
      <vt:lpstr>Stayed PEDF Cases</vt:lpstr>
      <vt:lpstr>2016 State Forest Resource Management Plan: Commonwealth Court</vt:lpstr>
      <vt:lpstr>2016 State Forest Resource Management Plan: Commonwealth Court</vt:lpstr>
      <vt:lpstr>2016 State Forest Resource Management Plan: Commonwealth Court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Pennsylvania Environmental Defense Foundation (PEDF) Cases</dc:title>
  <dc:creator>Ebersole, Joshua</dc:creator>
  <cp:lastModifiedBy>Ebersole, Joshua</cp:lastModifiedBy>
  <cp:revision>12</cp:revision>
  <dcterms:created xsi:type="dcterms:W3CDTF">2021-09-21T17:59:57Z</dcterms:created>
  <dcterms:modified xsi:type="dcterms:W3CDTF">2021-09-29T20:53:24Z</dcterms:modified>
</cp:coreProperties>
</file>